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media/image17.jpg" ContentType="image/jpg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20.jpg" ContentType="image/jpg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4"/>
  </p:notesMasterIdLst>
  <p:sldIdLst>
    <p:sldId id="320" r:id="rId2"/>
    <p:sldId id="257" r:id="rId3"/>
    <p:sldId id="318" r:id="rId4"/>
    <p:sldId id="291" r:id="rId5"/>
    <p:sldId id="292" r:id="rId6"/>
    <p:sldId id="299" r:id="rId7"/>
    <p:sldId id="300" r:id="rId8"/>
    <p:sldId id="301" r:id="rId9"/>
    <p:sldId id="319" r:id="rId10"/>
    <p:sldId id="304" r:id="rId11"/>
    <p:sldId id="305" r:id="rId12"/>
    <p:sldId id="308" r:id="rId13"/>
    <p:sldId id="315" r:id="rId14"/>
    <p:sldId id="306" r:id="rId15"/>
    <p:sldId id="297" r:id="rId16"/>
    <p:sldId id="310" r:id="rId17"/>
    <p:sldId id="298" r:id="rId18"/>
    <p:sldId id="316" r:id="rId19"/>
    <p:sldId id="311" r:id="rId20"/>
    <p:sldId id="312" r:id="rId21"/>
    <p:sldId id="313" r:id="rId22"/>
    <p:sldId id="31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2CD81D-43C7-0801-9806-9A5E900A84DE}" name="Guest User" initials="GU" userId="S::urn:spo:tenantanon#9aff84ff-9e53-4d8d-a7ab-a31c8ec2f150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20E8"/>
    <a:srgbClr val="00B050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6" autoAdjust="0"/>
    <p:restoredTop sz="80128" autoAdjust="0"/>
  </p:normalViewPr>
  <p:slideViewPr>
    <p:cSldViewPr snapToGrid="0">
      <p:cViewPr varScale="1">
        <p:scale>
          <a:sx n="59" d="100"/>
          <a:sy n="59" d="100"/>
        </p:scale>
        <p:origin x="88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th Marcoe" userId="1d0cae03-0a7b-4d14-bb08-6cbd70ee8131" providerId="ADAL" clId="{65B663EA-614A-4BE8-978E-6FD73B8CA20A}"/>
    <pc:docChg chg="custSel modSld sldOrd">
      <pc:chgData name="Keith Marcoe" userId="1d0cae03-0a7b-4d14-bb08-6cbd70ee8131" providerId="ADAL" clId="{65B663EA-614A-4BE8-978E-6FD73B8CA20A}" dt="2026-09-18T17:50:06.820" v="3376" actId="6549"/>
      <pc:docMkLst>
        <pc:docMk/>
      </pc:docMkLst>
      <pc:sldChg chg="modSp mod modNotesTx">
        <pc:chgData name="Keith Marcoe" userId="1d0cae03-0a7b-4d14-bb08-6cbd70ee8131" providerId="ADAL" clId="{65B663EA-614A-4BE8-978E-6FD73B8CA20A}" dt="2026-09-18T17:49:28.306" v="3368" actId="6549"/>
        <pc:sldMkLst>
          <pc:docMk/>
          <pc:sldMk cId="710602433" sldId="257"/>
        </pc:sldMkLst>
        <pc:spChg chg="mod">
          <ac:chgData name="Keith Marcoe" userId="1d0cae03-0a7b-4d14-bb08-6cbd70ee8131" providerId="ADAL" clId="{65B663EA-614A-4BE8-978E-6FD73B8CA20A}" dt="2026-09-17T14:00:20.095" v="384" actId="20577"/>
          <ac:spMkLst>
            <pc:docMk/>
            <pc:sldMk cId="710602433" sldId="257"/>
            <ac:spMk id="6" creationId="{897DF856-4D8E-A374-A0BE-A0103FB1F817}"/>
          </ac:spMkLst>
        </pc:spChg>
      </pc:sldChg>
      <pc:sldChg chg="modSp">
        <pc:chgData name="Keith Marcoe" userId="1d0cae03-0a7b-4d14-bb08-6cbd70ee8131" providerId="ADAL" clId="{65B663EA-614A-4BE8-978E-6FD73B8CA20A}" dt="2026-09-17T04:09:05.764" v="0"/>
        <pc:sldMkLst>
          <pc:docMk/>
          <pc:sldMk cId="616651407" sldId="287"/>
        </pc:sldMkLst>
        <pc:spChg chg="mod">
          <ac:chgData name="Keith Marcoe" userId="1d0cae03-0a7b-4d14-bb08-6cbd70ee8131" providerId="ADAL" clId="{65B663EA-614A-4BE8-978E-6FD73B8CA20A}" dt="2026-09-17T04:09:05.764" v="0"/>
          <ac:spMkLst>
            <pc:docMk/>
            <pc:sldMk cId="616651407" sldId="287"/>
            <ac:spMk id="3" creationId="{8DD5A8FF-CCE0-2E79-C15F-10C3D2196665}"/>
          </ac:spMkLst>
        </pc:spChg>
      </pc:sldChg>
      <pc:sldChg chg="modSp ord modNotesTx">
        <pc:chgData name="Keith Marcoe" userId="1d0cae03-0a7b-4d14-bb08-6cbd70ee8131" providerId="ADAL" clId="{65B663EA-614A-4BE8-978E-6FD73B8CA20A}" dt="2026-09-18T17:49:37.374" v="3370" actId="6549"/>
        <pc:sldMkLst>
          <pc:docMk/>
          <pc:sldMk cId="2162869646" sldId="291"/>
        </pc:sldMkLst>
        <pc:spChg chg="mod">
          <ac:chgData name="Keith Marcoe" userId="1d0cae03-0a7b-4d14-bb08-6cbd70ee8131" providerId="ADAL" clId="{65B663EA-614A-4BE8-978E-6FD73B8CA20A}" dt="2026-09-17T07:30:26.565" v="13"/>
          <ac:spMkLst>
            <pc:docMk/>
            <pc:sldMk cId="2162869646" sldId="291"/>
            <ac:spMk id="3" creationId="{4F3C8653-8881-B13A-6F74-E2C8FC54C6FF}"/>
          </ac:spMkLst>
        </pc:spChg>
      </pc:sldChg>
      <pc:sldChg chg="modSp mod">
        <pc:chgData name="Keith Marcoe" userId="1d0cae03-0a7b-4d14-bb08-6cbd70ee8131" providerId="ADAL" clId="{65B663EA-614A-4BE8-978E-6FD73B8CA20A}" dt="2026-09-17T14:55:09.465" v="2867" actId="20577"/>
        <pc:sldMkLst>
          <pc:docMk/>
          <pc:sldMk cId="1776582793" sldId="298"/>
        </pc:sldMkLst>
        <pc:spChg chg="mod">
          <ac:chgData name="Keith Marcoe" userId="1d0cae03-0a7b-4d14-bb08-6cbd70ee8131" providerId="ADAL" clId="{65B663EA-614A-4BE8-978E-6FD73B8CA20A}" dt="2026-09-17T14:55:09.465" v="2867" actId="20577"/>
          <ac:spMkLst>
            <pc:docMk/>
            <pc:sldMk cId="1776582793" sldId="298"/>
            <ac:spMk id="26" creationId="{19892145-99DB-13C6-F87A-2AB2D2449CBB}"/>
          </ac:spMkLst>
        </pc:spChg>
      </pc:sldChg>
      <pc:sldChg chg="modNotesTx">
        <pc:chgData name="Keith Marcoe" userId="1d0cae03-0a7b-4d14-bb08-6cbd70ee8131" providerId="ADAL" clId="{65B663EA-614A-4BE8-978E-6FD73B8CA20A}" dt="2026-09-18T17:49:43.575" v="3371" actId="6549"/>
        <pc:sldMkLst>
          <pc:docMk/>
          <pc:sldMk cId="3448504095" sldId="300"/>
        </pc:sldMkLst>
      </pc:sldChg>
      <pc:sldChg chg="modSp mod modNotesTx">
        <pc:chgData name="Keith Marcoe" userId="1d0cae03-0a7b-4d14-bb08-6cbd70ee8131" providerId="ADAL" clId="{65B663EA-614A-4BE8-978E-6FD73B8CA20A}" dt="2026-09-18T17:49:48.511" v="3372" actId="6549"/>
        <pc:sldMkLst>
          <pc:docMk/>
          <pc:sldMk cId="864135089" sldId="301"/>
        </pc:sldMkLst>
        <pc:spChg chg="mod">
          <ac:chgData name="Keith Marcoe" userId="1d0cae03-0a7b-4d14-bb08-6cbd70ee8131" providerId="ADAL" clId="{65B663EA-614A-4BE8-978E-6FD73B8CA20A}" dt="2026-09-17T14:14:22.495" v="1135" actId="1076"/>
          <ac:spMkLst>
            <pc:docMk/>
            <pc:sldMk cId="864135089" sldId="301"/>
            <ac:spMk id="7" creationId="{2F044257-4B7A-552E-B79C-B176F1BBE4F5}"/>
          </ac:spMkLst>
        </pc:spChg>
      </pc:sldChg>
      <pc:sldChg chg="modSp mod modNotesTx">
        <pc:chgData name="Keith Marcoe" userId="1d0cae03-0a7b-4d14-bb08-6cbd70ee8131" providerId="ADAL" clId="{65B663EA-614A-4BE8-978E-6FD73B8CA20A}" dt="2026-09-18T17:49:54.945" v="3373" actId="6549"/>
        <pc:sldMkLst>
          <pc:docMk/>
          <pc:sldMk cId="1061083278" sldId="304"/>
        </pc:sldMkLst>
        <pc:spChg chg="mod">
          <ac:chgData name="Keith Marcoe" userId="1d0cae03-0a7b-4d14-bb08-6cbd70ee8131" providerId="ADAL" clId="{65B663EA-614A-4BE8-978E-6FD73B8CA20A}" dt="2026-09-17T14:15:46.328" v="1136" actId="1076"/>
          <ac:spMkLst>
            <pc:docMk/>
            <pc:sldMk cId="1061083278" sldId="304"/>
            <ac:spMk id="8" creationId="{8A74F84B-6FA5-7275-99D0-0E0A7807D3DA}"/>
          </ac:spMkLst>
        </pc:spChg>
        <pc:spChg chg="mod">
          <ac:chgData name="Keith Marcoe" userId="1d0cae03-0a7b-4d14-bb08-6cbd70ee8131" providerId="ADAL" clId="{65B663EA-614A-4BE8-978E-6FD73B8CA20A}" dt="2026-09-17T06:21:20.419" v="7"/>
          <ac:spMkLst>
            <pc:docMk/>
            <pc:sldMk cId="1061083278" sldId="304"/>
            <ac:spMk id="12" creationId="{6761CDB5-620F-0DE3-C990-6632B9487DD0}"/>
          </ac:spMkLst>
        </pc:spChg>
      </pc:sldChg>
      <pc:sldChg chg="modNotesTx">
        <pc:chgData name="Keith Marcoe" userId="1d0cae03-0a7b-4d14-bb08-6cbd70ee8131" providerId="ADAL" clId="{65B663EA-614A-4BE8-978E-6FD73B8CA20A}" dt="2026-09-18T17:49:58.207" v="3374" actId="6549"/>
        <pc:sldMkLst>
          <pc:docMk/>
          <pc:sldMk cId="1716290512" sldId="305"/>
        </pc:sldMkLst>
      </pc:sldChg>
      <pc:sldChg chg="addSp delSp modSp mod ord modNotesTx">
        <pc:chgData name="Keith Marcoe" userId="1d0cae03-0a7b-4d14-bb08-6cbd70ee8131" providerId="ADAL" clId="{65B663EA-614A-4BE8-978E-6FD73B8CA20A}" dt="2026-09-17T15:06:53.095" v="3367" actId="1076"/>
        <pc:sldMkLst>
          <pc:docMk/>
          <pc:sldMk cId="831188177" sldId="306"/>
        </pc:sldMkLst>
        <pc:spChg chg="add mod">
          <ac:chgData name="Keith Marcoe" userId="1d0cae03-0a7b-4d14-bb08-6cbd70ee8131" providerId="ADAL" clId="{65B663EA-614A-4BE8-978E-6FD73B8CA20A}" dt="2026-09-17T15:02:41.532" v="3040" actId="1076"/>
          <ac:spMkLst>
            <pc:docMk/>
            <pc:sldMk cId="831188177" sldId="306"/>
            <ac:spMk id="2" creationId="{F37B744E-F301-D527-35DA-04AD31FD8494}"/>
          </ac:spMkLst>
        </pc:spChg>
        <pc:spChg chg="del">
          <ac:chgData name="Keith Marcoe" userId="1d0cae03-0a7b-4d14-bb08-6cbd70ee8131" providerId="ADAL" clId="{65B663EA-614A-4BE8-978E-6FD73B8CA20A}" dt="2026-09-17T14:58:27.377" v="2910" actId="478"/>
          <ac:spMkLst>
            <pc:docMk/>
            <pc:sldMk cId="831188177" sldId="306"/>
            <ac:spMk id="4" creationId="{BBE46CD4-92AB-7FB2-4E7B-CA5B500A5D10}"/>
          </ac:spMkLst>
        </pc:spChg>
        <pc:spChg chg="add mod ord">
          <ac:chgData name="Keith Marcoe" userId="1d0cae03-0a7b-4d14-bb08-6cbd70ee8131" providerId="ADAL" clId="{65B663EA-614A-4BE8-978E-6FD73B8CA20A}" dt="2026-09-17T15:02:56.382" v="3042" actId="166"/>
          <ac:spMkLst>
            <pc:docMk/>
            <pc:sldMk cId="831188177" sldId="306"/>
            <ac:spMk id="6" creationId="{2150FE31-46D8-67B9-077A-0A1639060E17}"/>
          </ac:spMkLst>
        </pc:spChg>
        <pc:spChg chg="add mod">
          <ac:chgData name="Keith Marcoe" userId="1d0cae03-0a7b-4d14-bb08-6cbd70ee8131" providerId="ADAL" clId="{65B663EA-614A-4BE8-978E-6FD73B8CA20A}" dt="2026-09-17T15:06:53.095" v="3367" actId="1076"/>
          <ac:spMkLst>
            <pc:docMk/>
            <pc:sldMk cId="831188177" sldId="306"/>
            <ac:spMk id="8" creationId="{E6243B64-5808-D8DE-AD66-FBF15DFF7CBD}"/>
          </ac:spMkLst>
        </pc:spChg>
        <pc:spChg chg="mod ord">
          <ac:chgData name="Keith Marcoe" userId="1d0cae03-0a7b-4d14-bb08-6cbd70ee8131" providerId="ADAL" clId="{65B663EA-614A-4BE8-978E-6FD73B8CA20A}" dt="2026-09-17T15:03:11.541" v="3045" actId="1076"/>
          <ac:spMkLst>
            <pc:docMk/>
            <pc:sldMk cId="831188177" sldId="306"/>
            <ac:spMk id="9" creationId="{A1896979-DF32-2F4B-1F4A-8B524ED0CA06}"/>
          </ac:spMkLst>
        </pc:spChg>
        <pc:spChg chg="mod">
          <ac:chgData name="Keith Marcoe" userId="1d0cae03-0a7b-4d14-bb08-6cbd70ee8131" providerId="ADAL" clId="{65B663EA-614A-4BE8-978E-6FD73B8CA20A}" dt="2026-09-17T15:01:18.477" v="3025" actId="1076"/>
          <ac:spMkLst>
            <pc:docMk/>
            <pc:sldMk cId="831188177" sldId="306"/>
            <ac:spMk id="12" creationId="{6B742E9C-7294-DC65-E9D8-7C2153C3474F}"/>
          </ac:spMkLst>
        </pc:spChg>
        <pc:spChg chg="del">
          <ac:chgData name="Keith Marcoe" userId="1d0cae03-0a7b-4d14-bb08-6cbd70ee8131" providerId="ADAL" clId="{65B663EA-614A-4BE8-978E-6FD73B8CA20A}" dt="2026-09-17T14:38:59.929" v="2691" actId="478"/>
          <ac:spMkLst>
            <pc:docMk/>
            <pc:sldMk cId="831188177" sldId="306"/>
            <ac:spMk id="13" creationId="{29985F30-8433-C701-D2E6-B971AE6F9DEE}"/>
          </ac:spMkLst>
        </pc:spChg>
        <pc:spChg chg="del">
          <ac:chgData name="Keith Marcoe" userId="1d0cae03-0a7b-4d14-bb08-6cbd70ee8131" providerId="ADAL" clId="{65B663EA-614A-4BE8-978E-6FD73B8CA20A}" dt="2026-09-17T15:02:07.336" v="3036" actId="478"/>
          <ac:spMkLst>
            <pc:docMk/>
            <pc:sldMk cId="831188177" sldId="306"/>
            <ac:spMk id="16" creationId="{C62817A7-387C-BA63-C50F-CA2C0C64FF7E}"/>
          </ac:spMkLst>
        </pc:spChg>
        <pc:spChg chg="mod ord">
          <ac:chgData name="Keith Marcoe" userId="1d0cae03-0a7b-4d14-bb08-6cbd70ee8131" providerId="ADAL" clId="{65B663EA-614A-4BE8-978E-6FD73B8CA20A}" dt="2026-09-17T15:02:51.857" v="3041" actId="166"/>
          <ac:spMkLst>
            <pc:docMk/>
            <pc:sldMk cId="831188177" sldId="306"/>
            <ac:spMk id="18" creationId="{D131B2D1-B323-E61F-41F5-4E3BADC2E86E}"/>
          </ac:spMkLst>
        </pc:spChg>
        <pc:spChg chg="del">
          <ac:chgData name="Keith Marcoe" userId="1d0cae03-0a7b-4d14-bb08-6cbd70ee8131" providerId="ADAL" clId="{65B663EA-614A-4BE8-978E-6FD73B8CA20A}" dt="2026-09-17T14:38:30.496" v="2690" actId="478"/>
          <ac:spMkLst>
            <pc:docMk/>
            <pc:sldMk cId="831188177" sldId="306"/>
            <ac:spMk id="20" creationId="{C8DE0C43-EDAD-48E6-7CE1-29183E598FFE}"/>
          </ac:spMkLst>
        </pc:spChg>
        <pc:graphicFrameChg chg="del">
          <ac:chgData name="Keith Marcoe" userId="1d0cae03-0a7b-4d14-bb08-6cbd70ee8131" providerId="ADAL" clId="{65B663EA-614A-4BE8-978E-6FD73B8CA20A}" dt="2026-09-17T15:06:47.533" v="3366" actId="478"/>
          <ac:graphicFrameMkLst>
            <pc:docMk/>
            <pc:sldMk cId="831188177" sldId="306"/>
            <ac:graphicFrameMk id="3" creationId="{3A281D6B-CB95-0127-F31A-5F7DBFD1FBE9}"/>
          </ac:graphicFrameMkLst>
        </pc:graphicFrameChg>
        <pc:picChg chg="mod">
          <ac:chgData name="Keith Marcoe" userId="1d0cae03-0a7b-4d14-bb08-6cbd70ee8131" providerId="ADAL" clId="{65B663EA-614A-4BE8-978E-6FD73B8CA20A}" dt="2026-09-17T15:01:36.973" v="3028" actId="14100"/>
          <ac:picMkLst>
            <pc:docMk/>
            <pc:sldMk cId="831188177" sldId="306"/>
            <ac:picMk id="23" creationId="{8936102B-63EB-0B54-9514-C141B69D1A2F}"/>
          </ac:picMkLst>
        </pc:picChg>
      </pc:sldChg>
      <pc:sldChg chg="addSp modSp modNotesTx">
        <pc:chgData name="Keith Marcoe" userId="1d0cae03-0a7b-4d14-bb08-6cbd70ee8131" providerId="ADAL" clId="{65B663EA-614A-4BE8-978E-6FD73B8CA20A}" dt="2026-09-18T17:50:01.454" v="3375" actId="6549"/>
        <pc:sldMkLst>
          <pc:docMk/>
          <pc:sldMk cId="3928906597" sldId="308"/>
        </pc:sldMkLst>
        <pc:spChg chg="add mod">
          <ac:chgData name="Keith Marcoe" userId="1d0cae03-0a7b-4d14-bb08-6cbd70ee8131" providerId="ADAL" clId="{65B663EA-614A-4BE8-978E-6FD73B8CA20A}" dt="2026-09-17T06:29:54.889" v="8"/>
          <ac:spMkLst>
            <pc:docMk/>
            <pc:sldMk cId="3928906597" sldId="308"/>
            <ac:spMk id="11" creationId="{C50CD7CF-0F35-E33C-BCC2-07604027F2D0}"/>
          </ac:spMkLst>
        </pc:spChg>
        <pc:picChg chg="add mod">
          <ac:chgData name="Keith Marcoe" userId="1d0cae03-0a7b-4d14-bb08-6cbd70ee8131" providerId="ADAL" clId="{65B663EA-614A-4BE8-978E-6FD73B8CA20A}" dt="2026-09-17T06:29:54.889" v="8"/>
          <ac:picMkLst>
            <pc:docMk/>
            <pc:sldMk cId="3928906597" sldId="308"/>
            <ac:picMk id="8" creationId="{4195A2EC-71D0-5336-381C-08FE5E6843B2}"/>
          </ac:picMkLst>
        </pc:picChg>
        <pc:picChg chg="add mod">
          <ac:chgData name="Keith Marcoe" userId="1d0cae03-0a7b-4d14-bb08-6cbd70ee8131" providerId="ADAL" clId="{65B663EA-614A-4BE8-978E-6FD73B8CA20A}" dt="2026-09-17T06:29:54.889" v="8"/>
          <ac:picMkLst>
            <pc:docMk/>
            <pc:sldMk cId="3928906597" sldId="308"/>
            <ac:picMk id="10" creationId="{F409008E-FBEC-60BD-2A30-1BE5EBCE1710}"/>
          </ac:picMkLst>
        </pc:picChg>
        <pc:cxnChg chg="add mod">
          <ac:chgData name="Keith Marcoe" userId="1d0cae03-0a7b-4d14-bb08-6cbd70ee8131" providerId="ADAL" clId="{65B663EA-614A-4BE8-978E-6FD73B8CA20A}" dt="2026-09-17T06:29:54.889" v="8"/>
          <ac:cxnSpMkLst>
            <pc:docMk/>
            <pc:sldMk cId="3928906597" sldId="308"/>
            <ac:cxnSpMk id="12" creationId="{BC8552CC-DDE2-9F09-D65E-222B6A804E58}"/>
          </ac:cxnSpMkLst>
        </pc:cxnChg>
      </pc:sldChg>
      <pc:sldChg chg="modSp mod">
        <pc:chgData name="Keith Marcoe" userId="1d0cae03-0a7b-4d14-bb08-6cbd70ee8131" providerId="ADAL" clId="{65B663EA-614A-4BE8-978E-6FD73B8CA20A}" dt="2026-09-17T14:54:04.496" v="2847" actId="403"/>
        <pc:sldMkLst>
          <pc:docMk/>
          <pc:sldMk cId="3724673770" sldId="310"/>
        </pc:sldMkLst>
        <pc:spChg chg="mod">
          <ac:chgData name="Keith Marcoe" userId="1d0cae03-0a7b-4d14-bb08-6cbd70ee8131" providerId="ADAL" clId="{65B663EA-614A-4BE8-978E-6FD73B8CA20A}" dt="2026-09-17T14:54:04.496" v="2847" actId="403"/>
          <ac:spMkLst>
            <pc:docMk/>
            <pc:sldMk cId="3724673770" sldId="310"/>
            <ac:spMk id="4" creationId="{6F0F7576-F497-D629-B566-105C657CF62D}"/>
          </ac:spMkLst>
        </pc:spChg>
        <pc:spChg chg="mod">
          <ac:chgData name="Keith Marcoe" userId="1d0cae03-0a7b-4d14-bb08-6cbd70ee8131" providerId="ADAL" clId="{65B663EA-614A-4BE8-978E-6FD73B8CA20A}" dt="2026-09-17T14:50:47.874" v="2734" actId="20577"/>
          <ac:spMkLst>
            <pc:docMk/>
            <pc:sldMk cId="3724673770" sldId="310"/>
            <ac:spMk id="6" creationId="{7EEF519F-8165-7D44-DB02-EF924892D13E}"/>
          </ac:spMkLst>
        </pc:spChg>
      </pc:sldChg>
      <pc:sldChg chg="modSp mod">
        <pc:chgData name="Keith Marcoe" userId="1d0cae03-0a7b-4d14-bb08-6cbd70ee8131" providerId="ADAL" clId="{65B663EA-614A-4BE8-978E-6FD73B8CA20A}" dt="2026-09-17T14:57:03.966" v="2907" actId="20577"/>
        <pc:sldMkLst>
          <pc:docMk/>
          <pc:sldMk cId="1838776379" sldId="311"/>
        </pc:sldMkLst>
        <pc:spChg chg="mod">
          <ac:chgData name="Keith Marcoe" userId="1d0cae03-0a7b-4d14-bb08-6cbd70ee8131" providerId="ADAL" clId="{65B663EA-614A-4BE8-978E-6FD73B8CA20A}" dt="2026-09-17T14:57:03.966" v="2907" actId="20577"/>
          <ac:spMkLst>
            <pc:docMk/>
            <pc:sldMk cId="1838776379" sldId="311"/>
            <ac:spMk id="4" creationId="{A4FB1B53-E13E-630A-4FAC-AC3F8083924B}"/>
          </ac:spMkLst>
        </pc:spChg>
      </pc:sldChg>
      <pc:sldChg chg="modSp mod modNotesTx">
        <pc:chgData name="Keith Marcoe" userId="1d0cae03-0a7b-4d14-bb08-6cbd70ee8131" providerId="ADAL" clId="{65B663EA-614A-4BE8-978E-6FD73B8CA20A}" dt="2026-09-18T17:50:06.820" v="3376" actId="6549"/>
        <pc:sldMkLst>
          <pc:docMk/>
          <pc:sldMk cId="370322563" sldId="315"/>
        </pc:sldMkLst>
        <pc:spChg chg="mod">
          <ac:chgData name="Keith Marcoe" userId="1d0cae03-0a7b-4d14-bb08-6cbd70ee8131" providerId="ADAL" clId="{65B663EA-614A-4BE8-978E-6FD73B8CA20A}" dt="2026-09-17T14:49:23.790" v="2723" actId="20577"/>
          <ac:spMkLst>
            <pc:docMk/>
            <pc:sldMk cId="370322563" sldId="315"/>
            <ac:spMk id="4" creationId="{83F6F815-9D51-484D-11BC-FCC78CD069AC}"/>
          </ac:spMkLst>
        </pc:spChg>
      </pc:sldChg>
      <pc:sldChg chg="modSp">
        <pc:chgData name="Keith Marcoe" userId="1d0cae03-0a7b-4d14-bb08-6cbd70ee8131" providerId="ADAL" clId="{65B663EA-614A-4BE8-978E-6FD73B8CA20A}" dt="2026-09-17T07:02:50.117" v="12"/>
        <pc:sldMkLst>
          <pc:docMk/>
          <pc:sldMk cId="1036489552" sldId="316"/>
        </pc:sldMkLst>
        <pc:spChg chg="mod">
          <ac:chgData name="Keith Marcoe" userId="1d0cae03-0a7b-4d14-bb08-6cbd70ee8131" providerId="ADAL" clId="{65B663EA-614A-4BE8-978E-6FD73B8CA20A}" dt="2026-09-17T07:02:50.117" v="12"/>
          <ac:spMkLst>
            <pc:docMk/>
            <pc:sldMk cId="1036489552" sldId="316"/>
            <ac:spMk id="3" creationId="{3296E30C-91EE-DE4C-32E0-94550625861A}"/>
          </ac:spMkLst>
        </pc:spChg>
      </pc:sldChg>
      <pc:sldChg chg="modSp">
        <pc:chgData name="Keith Marcoe" userId="1d0cae03-0a7b-4d14-bb08-6cbd70ee8131" providerId="ADAL" clId="{65B663EA-614A-4BE8-978E-6FD73B8CA20A}" dt="2026-09-17T07:02:02.966" v="11"/>
        <pc:sldMkLst>
          <pc:docMk/>
          <pc:sldMk cId="4168375825" sldId="317"/>
        </pc:sldMkLst>
        <pc:spChg chg="mod">
          <ac:chgData name="Keith Marcoe" userId="1d0cae03-0a7b-4d14-bb08-6cbd70ee8131" providerId="ADAL" clId="{65B663EA-614A-4BE8-978E-6FD73B8CA20A}" dt="2026-09-17T07:02:02.966" v="11"/>
          <ac:spMkLst>
            <pc:docMk/>
            <pc:sldMk cId="4168375825" sldId="317"/>
            <ac:spMk id="3" creationId="{15646468-C14C-1921-995A-B0D777ECA61A}"/>
          </ac:spMkLst>
        </pc:spChg>
      </pc:sldChg>
      <pc:sldChg chg="addSp modSp mod modNotesTx">
        <pc:chgData name="Keith Marcoe" userId="1d0cae03-0a7b-4d14-bb08-6cbd70ee8131" providerId="ADAL" clId="{65B663EA-614A-4BE8-978E-6FD73B8CA20A}" dt="2026-09-18T17:49:33.395" v="3369" actId="6549"/>
        <pc:sldMkLst>
          <pc:docMk/>
          <pc:sldMk cId="2943895674" sldId="318"/>
        </pc:sldMkLst>
        <pc:spChg chg="add mod">
          <ac:chgData name="Keith Marcoe" userId="1d0cae03-0a7b-4d14-bb08-6cbd70ee8131" providerId="ADAL" clId="{65B663EA-614A-4BE8-978E-6FD73B8CA20A}" dt="2026-09-17T05:14:07.351" v="3"/>
          <ac:spMkLst>
            <pc:docMk/>
            <pc:sldMk cId="2943895674" sldId="318"/>
            <ac:spMk id="2" creationId="{0D43E3AD-B303-D838-4E5B-353DE7BD81FB}"/>
          </ac:spMkLst>
        </pc:spChg>
        <pc:spChg chg="add mod">
          <ac:chgData name="Keith Marcoe" userId="1d0cae03-0a7b-4d14-bb08-6cbd70ee8131" providerId="ADAL" clId="{65B663EA-614A-4BE8-978E-6FD73B8CA20A}" dt="2026-09-17T13:53:31.710" v="20" actId="115"/>
          <ac:spMkLst>
            <pc:docMk/>
            <pc:sldMk cId="2943895674" sldId="318"/>
            <ac:spMk id="5" creationId="{9756024D-979F-0C22-021E-4B7AD7B4A9C0}"/>
          </ac:spMkLst>
        </pc:spChg>
        <pc:spChg chg="mod">
          <ac:chgData name="Keith Marcoe" userId="1d0cae03-0a7b-4d14-bb08-6cbd70ee8131" providerId="ADAL" clId="{65B663EA-614A-4BE8-978E-6FD73B8CA20A}" dt="2026-09-17T13:58:47.558" v="329" actId="20577"/>
          <ac:spMkLst>
            <pc:docMk/>
            <pc:sldMk cId="2943895674" sldId="318"/>
            <ac:spMk id="13" creationId="{1325BB61-0782-6A87-3342-CCD2AA61F3FE}"/>
          </ac:spMkLst>
        </pc:spChg>
      </pc:sldChg>
      <pc:sldChg chg="addSp modSp ord">
        <pc:chgData name="Keith Marcoe" userId="1d0cae03-0a7b-4d14-bb08-6cbd70ee8131" providerId="ADAL" clId="{65B663EA-614A-4BE8-978E-6FD73B8CA20A}" dt="2026-09-17T08:47:26.994" v="19"/>
        <pc:sldMkLst>
          <pc:docMk/>
          <pc:sldMk cId="4073207202" sldId="320"/>
        </pc:sldMkLst>
        <pc:spChg chg="add mod">
          <ac:chgData name="Keith Marcoe" userId="1d0cae03-0a7b-4d14-bb08-6cbd70ee8131" providerId="ADAL" clId="{65B663EA-614A-4BE8-978E-6FD73B8CA20A}" dt="2026-09-17T08:46:53.289" v="15"/>
          <ac:spMkLst>
            <pc:docMk/>
            <pc:sldMk cId="4073207202" sldId="320"/>
            <ac:spMk id="5" creationId="{AC25C947-CEAC-9DD1-CB1B-DC59A32FD759}"/>
          </ac:spMkLst>
        </pc:spChg>
        <pc:spChg chg="add mod">
          <ac:chgData name="Keith Marcoe" userId="1d0cae03-0a7b-4d14-bb08-6cbd70ee8131" providerId="ADAL" clId="{65B663EA-614A-4BE8-978E-6FD73B8CA20A}" dt="2026-09-17T08:47:26.994" v="19"/>
          <ac:spMkLst>
            <pc:docMk/>
            <pc:sldMk cId="4073207202" sldId="320"/>
            <ac:spMk id="7" creationId="{AE832415-503E-8C6D-4BA0-8506D10BBAFA}"/>
          </ac:spMkLst>
        </pc:spChg>
        <pc:picChg chg="add mod">
          <ac:chgData name="Keith Marcoe" userId="1d0cae03-0a7b-4d14-bb08-6cbd70ee8131" providerId="ADAL" clId="{65B663EA-614A-4BE8-978E-6FD73B8CA20A}" dt="2026-09-17T08:47:19.180" v="18" actId="1076"/>
          <ac:picMkLst>
            <pc:docMk/>
            <pc:sldMk cId="4073207202" sldId="320"/>
            <ac:picMk id="4" creationId="{28B137DC-433D-1BA0-9668-FB7B1BD16624}"/>
          </ac:picMkLst>
        </pc:picChg>
        <pc:picChg chg="add mod">
          <ac:chgData name="Keith Marcoe" userId="1d0cae03-0a7b-4d14-bb08-6cbd70ee8131" providerId="ADAL" clId="{65B663EA-614A-4BE8-978E-6FD73B8CA20A}" dt="2026-09-17T08:46:53.289" v="15"/>
          <ac:picMkLst>
            <pc:docMk/>
            <pc:sldMk cId="4073207202" sldId="320"/>
            <ac:picMk id="6" creationId="{96352FD7-7742-00C4-F49F-C6D90E47DB4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/>
      <dgm:t>
        <a:bodyPr/>
        <a:lstStyle/>
        <a:p>
          <a:r>
            <a:rPr lang="en-US" dirty="0"/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/>
      <dgm:t>
        <a:bodyPr/>
        <a:lstStyle/>
        <a:p>
          <a:r>
            <a:rPr lang="en-US" dirty="0"/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/>
      <dgm:t>
        <a:bodyPr/>
        <a:lstStyle/>
        <a:p>
          <a:r>
            <a:rPr lang="en-US" dirty="0"/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/>
      <dgm:t>
        <a:bodyPr/>
        <a:lstStyle/>
        <a:p>
          <a:r>
            <a:rPr lang="en-US" dirty="0"/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/>
      <dgm:t>
        <a:bodyPr/>
        <a:lstStyle/>
        <a:p>
          <a:r>
            <a:rPr lang="en-US" dirty="0"/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/>
      <dgm:t>
        <a:bodyPr/>
        <a:lstStyle/>
        <a:p>
          <a:r>
            <a:rPr lang="en-US" dirty="0"/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/>
      <dgm:t>
        <a:bodyPr/>
        <a:lstStyle/>
        <a:p>
          <a:r>
            <a:rPr lang="en-US" dirty="0"/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/>
      <dgm:t>
        <a:bodyPr/>
        <a:lstStyle/>
        <a:p>
          <a:r>
            <a:rPr lang="en-US" dirty="0"/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/>
      <dgm:t>
        <a:bodyPr/>
        <a:lstStyle/>
        <a:p>
          <a:r>
            <a:rPr lang="en-US" dirty="0"/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/>
      <dgm:t>
        <a:bodyPr/>
        <a:lstStyle/>
        <a:p>
          <a:r>
            <a:rPr lang="en-US" dirty="0"/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/>
      <dgm:t>
        <a:bodyPr/>
        <a:lstStyle/>
        <a:p>
          <a:r>
            <a:rPr lang="en-US" dirty="0"/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/>
      <dgm:t>
        <a:bodyPr/>
        <a:lstStyle/>
        <a:p>
          <a:r>
            <a:rPr lang="en-US" dirty="0"/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/>
      <dgm:t>
        <a:bodyPr/>
        <a:lstStyle/>
        <a:p>
          <a:r>
            <a:rPr lang="en-US" dirty="0"/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/>
      <dgm:t>
        <a:bodyPr/>
        <a:lstStyle/>
        <a:p>
          <a:r>
            <a:rPr lang="en-US" dirty="0"/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/>
      <dgm:t>
        <a:bodyPr/>
        <a:lstStyle/>
        <a:p>
          <a:r>
            <a:rPr lang="en-US" dirty="0"/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/>
      <dgm:t>
        <a:bodyPr/>
        <a:lstStyle/>
        <a:p>
          <a:r>
            <a:rPr lang="en-US" dirty="0"/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/>
      <dgm:t>
        <a:bodyPr/>
        <a:lstStyle/>
        <a:p>
          <a:r>
            <a:rPr lang="en-US" dirty="0"/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/>
      <dgm:t>
        <a:bodyPr/>
        <a:lstStyle/>
        <a:p>
          <a:r>
            <a:rPr lang="en-US" dirty="0"/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/>
      <dgm:t>
        <a:bodyPr/>
        <a:lstStyle/>
        <a:p>
          <a:r>
            <a:rPr lang="en-US" dirty="0"/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/>
      <dgm:t>
        <a:bodyPr/>
        <a:lstStyle/>
        <a:p>
          <a:r>
            <a:rPr lang="en-US" dirty="0"/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/>
      <dgm:t>
        <a:bodyPr/>
        <a:lstStyle/>
        <a:p>
          <a:r>
            <a:rPr lang="en-US" dirty="0"/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/>
      <dgm:t>
        <a:bodyPr/>
        <a:lstStyle/>
        <a:p>
          <a:r>
            <a:rPr lang="en-US" dirty="0"/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/>
      <dgm:t>
        <a:bodyPr/>
        <a:lstStyle/>
        <a:p>
          <a:r>
            <a:rPr lang="en-US" dirty="0"/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/>
      <dgm:t>
        <a:bodyPr/>
        <a:lstStyle/>
        <a:p>
          <a:r>
            <a:rPr lang="en-US" dirty="0"/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/>
      <dgm:t>
        <a:bodyPr/>
        <a:lstStyle/>
        <a:p>
          <a:r>
            <a:rPr lang="en-US" dirty="0"/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/>
      <dgm:t>
        <a:bodyPr/>
        <a:lstStyle/>
        <a:p>
          <a:r>
            <a:rPr lang="en-US" dirty="0"/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/>
      <dgm:t>
        <a:bodyPr/>
        <a:lstStyle/>
        <a:p>
          <a:r>
            <a:rPr lang="en-US" dirty="0"/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/>
      <dgm:t>
        <a:bodyPr/>
        <a:lstStyle/>
        <a:p>
          <a:r>
            <a:rPr lang="en-US" dirty="0"/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/>
      <dgm:t>
        <a:bodyPr/>
        <a:lstStyle/>
        <a:p>
          <a:r>
            <a:rPr lang="en-US" dirty="0"/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/>
      <dgm:t>
        <a:bodyPr/>
        <a:lstStyle/>
        <a:p>
          <a:r>
            <a:rPr lang="en-US" dirty="0"/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/>
      <dgm:t>
        <a:bodyPr/>
        <a:lstStyle/>
        <a:p>
          <a:r>
            <a:rPr lang="en-US" dirty="0"/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/>
      <dgm:t>
        <a:bodyPr/>
        <a:lstStyle/>
        <a:p>
          <a:r>
            <a:rPr lang="en-US" dirty="0"/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/>
      <dgm:t>
        <a:bodyPr/>
        <a:lstStyle/>
        <a:p>
          <a:r>
            <a:rPr lang="en-US" dirty="0"/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/>
      <dgm:t>
        <a:bodyPr/>
        <a:lstStyle/>
        <a:p>
          <a:r>
            <a:rPr lang="en-US" dirty="0"/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/>
      <dgm:t>
        <a:bodyPr/>
        <a:lstStyle/>
        <a:p>
          <a:r>
            <a:rPr lang="en-US" dirty="0"/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/>
      <dgm:t>
        <a:bodyPr/>
        <a:lstStyle/>
        <a:p>
          <a:r>
            <a:rPr lang="en-US" dirty="0"/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/>
      <dgm:t>
        <a:bodyPr/>
        <a:lstStyle/>
        <a:p>
          <a:r>
            <a:rPr lang="en-US" dirty="0"/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/>
      <dgm:t>
        <a:bodyPr/>
        <a:lstStyle/>
        <a:p>
          <a:r>
            <a:rPr lang="en-US" dirty="0"/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/>
      <dgm:t>
        <a:bodyPr/>
        <a:lstStyle/>
        <a:p>
          <a:r>
            <a:rPr lang="en-US" dirty="0"/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/>
      <dgm:t>
        <a:bodyPr/>
        <a:lstStyle/>
        <a:p>
          <a:r>
            <a:rPr lang="en-US" dirty="0"/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/>
      <dgm:t>
        <a:bodyPr/>
        <a:lstStyle/>
        <a:p>
          <a:r>
            <a:rPr lang="en-US" dirty="0"/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/>
      <dgm:t>
        <a:bodyPr/>
        <a:lstStyle/>
        <a:p>
          <a:r>
            <a:rPr lang="en-US" dirty="0"/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/>
      <dgm:t>
        <a:bodyPr/>
        <a:lstStyle/>
        <a:p>
          <a:r>
            <a:rPr lang="en-US" dirty="0"/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/>
      <dgm:t>
        <a:bodyPr/>
        <a:lstStyle/>
        <a:p>
          <a:r>
            <a:rPr lang="en-US" dirty="0"/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/>
      <dgm:t>
        <a:bodyPr/>
        <a:lstStyle/>
        <a:p>
          <a:r>
            <a:rPr lang="en-US" dirty="0"/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/>
      <dgm:t>
        <a:bodyPr/>
        <a:lstStyle/>
        <a:p>
          <a:r>
            <a:rPr lang="en-US" dirty="0"/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/>
      <dgm:t>
        <a:bodyPr/>
        <a:lstStyle/>
        <a:p>
          <a:r>
            <a:rPr lang="en-US" dirty="0"/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/>
      <dgm:t>
        <a:bodyPr/>
        <a:lstStyle/>
        <a:p>
          <a:r>
            <a:rPr lang="en-US" dirty="0"/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/>
      <dgm:t>
        <a:bodyPr/>
        <a:lstStyle/>
        <a:p>
          <a:r>
            <a:rPr lang="en-US" dirty="0"/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>
        <a:solidFill>
          <a:schemeClr val="bg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>
        <a:solidFill>
          <a:schemeClr val="bg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/>
      <dgm:t>
        <a:bodyPr/>
        <a:lstStyle/>
        <a:p>
          <a:r>
            <a:rPr lang="en-US" dirty="0"/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/>
      <dgm:t>
        <a:bodyPr/>
        <a:lstStyle/>
        <a:p>
          <a:r>
            <a:rPr lang="en-US" dirty="0"/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/>
      <dgm:t>
        <a:bodyPr/>
        <a:lstStyle/>
        <a:p>
          <a:r>
            <a:rPr lang="en-US" dirty="0"/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/>
      <dgm:t>
        <a:bodyPr/>
        <a:lstStyle/>
        <a:p>
          <a:r>
            <a:rPr lang="en-US" dirty="0"/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/>
      <dgm:t>
        <a:bodyPr/>
        <a:lstStyle/>
        <a:p>
          <a:r>
            <a:rPr lang="en-US" dirty="0"/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/>
      <dgm:t>
        <a:bodyPr/>
        <a:lstStyle/>
        <a:p>
          <a:r>
            <a:rPr lang="en-US" dirty="0"/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/>
      <dgm:t>
        <a:bodyPr/>
        <a:lstStyle/>
        <a:p>
          <a:r>
            <a:rPr lang="en-US" dirty="0"/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/>
      <dgm:t>
        <a:bodyPr/>
        <a:lstStyle/>
        <a:p>
          <a:r>
            <a:rPr lang="en-US" dirty="0"/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/>
      <dgm:t>
        <a:bodyPr/>
        <a:lstStyle/>
        <a:p>
          <a:r>
            <a:rPr lang="en-US" dirty="0"/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/>
      <dgm:t>
        <a:bodyPr/>
        <a:lstStyle/>
        <a:p>
          <a:r>
            <a:rPr lang="en-US" dirty="0"/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/>
      <dgm:t>
        <a:bodyPr/>
        <a:lstStyle/>
        <a:p>
          <a:r>
            <a:rPr lang="en-US" dirty="0"/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/>
      <dgm:t>
        <a:bodyPr/>
        <a:lstStyle/>
        <a:p>
          <a:r>
            <a:rPr lang="en-US" dirty="0"/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/>
      <dgm:t>
        <a:bodyPr/>
        <a:lstStyle/>
        <a:p>
          <a:r>
            <a:rPr lang="en-US" dirty="0"/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/>
      <dgm:t>
        <a:bodyPr/>
        <a:lstStyle/>
        <a:p>
          <a:r>
            <a:rPr lang="en-US" dirty="0"/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/>
      <dgm:t>
        <a:bodyPr/>
        <a:lstStyle/>
        <a:p>
          <a:r>
            <a:rPr lang="en-US" dirty="0"/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/>
      <dgm:t>
        <a:bodyPr/>
        <a:lstStyle/>
        <a:p>
          <a:r>
            <a:rPr lang="en-US" dirty="0"/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/>
      <dgm:t>
        <a:bodyPr/>
        <a:lstStyle/>
        <a:p>
          <a:r>
            <a:rPr lang="en-US" dirty="0"/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/>
      <dgm:t>
        <a:bodyPr/>
        <a:lstStyle/>
        <a:p>
          <a:r>
            <a:rPr lang="en-US" dirty="0"/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/>
      <dgm:t>
        <a:bodyPr/>
        <a:lstStyle/>
        <a:p>
          <a:r>
            <a:rPr lang="en-US" dirty="0"/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/>
      <dgm:t>
        <a:bodyPr/>
        <a:lstStyle/>
        <a:p>
          <a:r>
            <a:rPr lang="en-US" dirty="0"/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/>
      <dgm:t>
        <a:bodyPr/>
        <a:lstStyle/>
        <a:p>
          <a:r>
            <a:rPr lang="en-US" dirty="0"/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/>
      <dgm:t>
        <a:bodyPr/>
        <a:lstStyle/>
        <a:p>
          <a:r>
            <a:rPr lang="en-US" dirty="0"/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/>
      <dgm:t>
        <a:bodyPr/>
        <a:lstStyle/>
        <a:p>
          <a:r>
            <a:rPr lang="en-US" dirty="0"/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/>
      <dgm:t>
        <a:bodyPr/>
        <a:lstStyle/>
        <a:p>
          <a:r>
            <a:rPr lang="en-US" dirty="0"/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/>
      <dgm:t>
        <a:bodyPr/>
        <a:lstStyle/>
        <a:p>
          <a:r>
            <a:rPr lang="en-US" dirty="0"/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/>
      <dgm:t>
        <a:bodyPr/>
        <a:lstStyle/>
        <a:p>
          <a:r>
            <a:rPr lang="en-US" dirty="0"/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/>
      <dgm:t>
        <a:bodyPr/>
        <a:lstStyle/>
        <a:p>
          <a:r>
            <a:rPr lang="en-US" dirty="0"/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/>
      <dgm:t>
        <a:bodyPr/>
        <a:lstStyle/>
        <a:p>
          <a:r>
            <a:rPr lang="en-US" dirty="0"/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/>
      <dgm:t>
        <a:bodyPr/>
        <a:lstStyle/>
        <a:p>
          <a:r>
            <a:rPr lang="en-US" dirty="0"/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/>
      <dgm:t>
        <a:bodyPr/>
        <a:lstStyle/>
        <a:p>
          <a:r>
            <a:rPr lang="en-US" dirty="0"/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/>
      <dgm:t>
        <a:bodyPr/>
        <a:lstStyle/>
        <a:p>
          <a:r>
            <a:rPr lang="en-US" dirty="0"/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/>
      <dgm:t>
        <a:bodyPr/>
        <a:lstStyle/>
        <a:p>
          <a:r>
            <a:rPr lang="en-US" dirty="0"/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/>
      <dgm:t>
        <a:bodyPr/>
        <a:lstStyle/>
        <a:p>
          <a:r>
            <a:rPr lang="en-US" dirty="0"/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5B19C4D-70A9-409F-A547-0BF2E71125D5}" type="doc">
      <dgm:prSet loTypeId="urn:microsoft.com/office/officeart/2005/8/layout/chevron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64D48B7-4FA2-469C-8176-D65BEE7E96A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2008</a:t>
          </a:r>
        </a:p>
      </dgm:t>
    </dgm:pt>
    <dgm:pt modelId="{F3CC3C46-C739-4BA3-B9D3-0B142278A0BC}" type="parTrans" cxnId="{9F477591-6508-4A6D-87E9-C5F9CD42D570}">
      <dgm:prSet/>
      <dgm:spPr/>
      <dgm:t>
        <a:bodyPr/>
        <a:lstStyle/>
        <a:p>
          <a:endParaRPr lang="en-US"/>
        </a:p>
      </dgm:t>
    </dgm:pt>
    <dgm:pt modelId="{52A6EA38-97D5-46A1-8871-34E078335E16}" type="sibTrans" cxnId="{9F477591-6508-4A6D-87E9-C5F9CD42D570}">
      <dgm:prSet/>
      <dgm:spPr/>
      <dgm:t>
        <a:bodyPr/>
        <a:lstStyle/>
        <a:p>
          <a:endParaRPr lang="en-US"/>
        </a:p>
      </dgm:t>
    </dgm:pt>
    <dgm:pt modelId="{73E68C80-0969-4EF8-AEEF-7248498BFC0D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2009</a:t>
          </a:r>
        </a:p>
      </dgm:t>
    </dgm:pt>
    <dgm:pt modelId="{EF4B8C49-A6D2-49F0-B45E-663D78E5A4E1}" type="parTrans" cxnId="{D42646CC-5F11-438C-8EE0-CB22CE2764B0}">
      <dgm:prSet/>
      <dgm:spPr/>
      <dgm:t>
        <a:bodyPr/>
        <a:lstStyle/>
        <a:p>
          <a:endParaRPr lang="en-US"/>
        </a:p>
      </dgm:t>
    </dgm:pt>
    <dgm:pt modelId="{97E37682-1C78-40D3-9084-0DF5CA62A7D6}" type="sibTrans" cxnId="{D42646CC-5F11-438C-8EE0-CB22CE2764B0}">
      <dgm:prSet/>
      <dgm:spPr/>
      <dgm:t>
        <a:bodyPr/>
        <a:lstStyle/>
        <a:p>
          <a:endParaRPr lang="en-US"/>
        </a:p>
      </dgm:t>
    </dgm:pt>
    <dgm:pt modelId="{8DCFE78E-C5ED-4D03-B275-4BE7510C4BE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2010</a:t>
          </a:r>
        </a:p>
      </dgm:t>
    </dgm:pt>
    <dgm:pt modelId="{C442B280-3209-4225-A903-13411E17B53B}" type="parTrans" cxnId="{11F81364-67A1-4972-BA00-C093454DE26A}">
      <dgm:prSet/>
      <dgm:spPr/>
      <dgm:t>
        <a:bodyPr/>
        <a:lstStyle/>
        <a:p>
          <a:endParaRPr lang="en-US"/>
        </a:p>
      </dgm:t>
    </dgm:pt>
    <dgm:pt modelId="{40D226B2-5E33-4F38-9A94-F75028BBDF9B}" type="sibTrans" cxnId="{11F81364-67A1-4972-BA00-C093454DE26A}">
      <dgm:prSet/>
      <dgm:spPr/>
      <dgm:t>
        <a:bodyPr/>
        <a:lstStyle/>
        <a:p>
          <a:endParaRPr lang="en-US"/>
        </a:p>
      </dgm:t>
    </dgm:pt>
    <dgm:pt modelId="{6D0B2C6D-C2D4-4851-AB11-7A1596FD61DF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2011</a:t>
          </a:r>
        </a:p>
      </dgm:t>
    </dgm:pt>
    <dgm:pt modelId="{100522C3-57BC-451A-A48E-8DBC9A4EAFC3}" type="parTrans" cxnId="{E6EFA5EC-FB22-4104-9A58-8266D664C049}">
      <dgm:prSet/>
      <dgm:spPr/>
      <dgm:t>
        <a:bodyPr/>
        <a:lstStyle/>
        <a:p>
          <a:endParaRPr lang="en-US"/>
        </a:p>
      </dgm:t>
    </dgm:pt>
    <dgm:pt modelId="{6EC97F10-4FC8-44C6-8071-6985FDDB9869}" type="sibTrans" cxnId="{E6EFA5EC-FB22-4104-9A58-8266D664C049}">
      <dgm:prSet/>
      <dgm:spPr/>
      <dgm:t>
        <a:bodyPr/>
        <a:lstStyle/>
        <a:p>
          <a:endParaRPr lang="en-US"/>
        </a:p>
      </dgm:t>
    </dgm:pt>
    <dgm:pt modelId="{2661C688-528B-482F-BDC7-AECF78C045B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2012</a:t>
          </a:r>
        </a:p>
      </dgm:t>
    </dgm:pt>
    <dgm:pt modelId="{2CADFF93-28AB-4F14-AA9A-BAEC3CECBDE1}" type="parTrans" cxnId="{F424FAE2-E98E-4A65-92A2-D2311E96ACA2}">
      <dgm:prSet/>
      <dgm:spPr/>
      <dgm:t>
        <a:bodyPr/>
        <a:lstStyle/>
        <a:p>
          <a:endParaRPr lang="en-US"/>
        </a:p>
      </dgm:t>
    </dgm:pt>
    <dgm:pt modelId="{14179072-92C5-4E48-B7EF-C5C884699534}" type="sibTrans" cxnId="{F424FAE2-E98E-4A65-92A2-D2311E96ACA2}">
      <dgm:prSet/>
      <dgm:spPr/>
      <dgm:t>
        <a:bodyPr/>
        <a:lstStyle/>
        <a:p>
          <a:endParaRPr lang="en-US"/>
        </a:p>
      </dgm:t>
    </dgm:pt>
    <dgm:pt modelId="{86932530-3516-4F82-B0E7-E9DA6BDCABEB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2013</a:t>
          </a:r>
        </a:p>
      </dgm:t>
    </dgm:pt>
    <dgm:pt modelId="{95D37803-E973-4C8B-8706-3F8F8C0F79B1}" type="parTrans" cxnId="{B1104B43-3994-470F-8E75-F61D8A0D5AA9}">
      <dgm:prSet/>
      <dgm:spPr/>
      <dgm:t>
        <a:bodyPr/>
        <a:lstStyle/>
        <a:p>
          <a:endParaRPr lang="en-US"/>
        </a:p>
      </dgm:t>
    </dgm:pt>
    <dgm:pt modelId="{1375EF4D-F4EE-41C7-9B26-54AE911754FF}" type="sibTrans" cxnId="{B1104B43-3994-470F-8E75-F61D8A0D5AA9}">
      <dgm:prSet/>
      <dgm:spPr/>
      <dgm:t>
        <a:bodyPr/>
        <a:lstStyle/>
        <a:p>
          <a:endParaRPr lang="en-US"/>
        </a:p>
      </dgm:t>
    </dgm:pt>
    <dgm:pt modelId="{AADECCD2-8321-46D7-8E31-68221E245E6A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2014</a:t>
          </a:r>
        </a:p>
      </dgm:t>
    </dgm:pt>
    <dgm:pt modelId="{F96537FC-4289-46CC-9202-C8B2EA4A5C46}" type="parTrans" cxnId="{4FAC77AC-EF23-40D1-A4ED-3B4EC2290BF7}">
      <dgm:prSet/>
      <dgm:spPr/>
      <dgm:t>
        <a:bodyPr/>
        <a:lstStyle/>
        <a:p>
          <a:endParaRPr lang="en-US"/>
        </a:p>
      </dgm:t>
    </dgm:pt>
    <dgm:pt modelId="{1036EE89-636B-49EF-9C6F-47AC117F7CAC}" type="sibTrans" cxnId="{4FAC77AC-EF23-40D1-A4ED-3B4EC2290BF7}">
      <dgm:prSet/>
      <dgm:spPr/>
      <dgm:t>
        <a:bodyPr/>
        <a:lstStyle/>
        <a:p>
          <a:endParaRPr lang="en-US"/>
        </a:p>
      </dgm:t>
    </dgm:pt>
    <dgm:pt modelId="{D4F19876-2D31-4B85-9BBE-8EE33CA41A52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2015</a:t>
          </a:r>
        </a:p>
      </dgm:t>
    </dgm:pt>
    <dgm:pt modelId="{367F1DE0-56C9-41DB-B4D6-53DF58991C46}" type="parTrans" cxnId="{28CADA95-4A97-4199-AF47-9BA93898F68D}">
      <dgm:prSet/>
      <dgm:spPr/>
      <dgm:t>
        <a:bodyPr/>
        <a:lstStyle/>
        <a:p>
          <a:endParaRPr lang="en-US"/>
        </a:p>
      </dgm:t>
    </dgm:pt>
    <dgm:pt modelId="{61F77686-C179-4487-B765-8E714B707CF0}" type="sibTrans" cxnId="{28CADA95-4A97-4199-AF47-9BA93898F68D}">
      <dgm:prSet/>
      <dgm:spPr/>
      <dgm:t>
        <a:bodyPr/>
        <a:lstStyle/>
        <a:p>
          <a:endParaRPr lang="en-US"/>
        </a:p>
      </dgm:t>
    </dgm:pt>
    <dgm:pt modelId="{C890F316-79F9-44EE-BA6B-F93177123062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2016</a:t>
          </a:r>
        </a:p>
      </dgm:t>
    </dgm:pt>
    <dgm:pt modelId="{CAA009E3-CE83-43DD-B0AE-9B8BF639451F}" type="parTrans" cxnId="{0D3CF378-FE65-462F-8B22-098D67398143}">
      <dgm:prSet/>
      <dgm:spPr/>
      <dgm:t>
        <a:bodyPr/>
        <a:lstStyle/>
        <a:p>
          <a:endParaRPr lang="en-US"/>
        </a:p>
      </dgm:t>
    </dgm:pt>
    <dgm:pt modelId="{73E40AFC-0151-4FC2-BAF7-A9D2731A2805}" type="sibTrans" cxnId="{0D3CF378-FE65-462F-8B22-098D67398143}">
      <dgm:prSet/>
      <dgm:spPr/>
      <dgm:t>
        <a:bodyPr/>
        <a:lstStyle/>
        <a:p>
          <a:endParaRPr lang="en-US"/>
        </a:p>
      </dgm:t>
    </dgm:pt>
    <dgm:pt modelId="{D9C7C129-2361-46EB-990C-2F22E3159B5D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2017</a:t>
          </a:r>
        </a:p>
      </dgm:t>
    </dgm:pt>
    <dgm:pt modelId="{EB127122-8E91-4554-A0AD-2B01E43CF703}" type="parTrans" cxnId="{9D9902FE-65FB-44A8-BB62-A6FBFA0113B3}">
      <dgm:prSet/>
      <dgm:spPr/>
      <dgm:t>
        <a:bodyPr/>
        <a:lstStyle/>
        <a:p>
          <a:endParaRPr lang="en-US"/>
        </a:p>
      </dgm:t>
    </dgm:pt>
    <dgm:pt modelId="{FC5BCB32-EB19-45F1-9A24-31DFED23D0D0}" type="sibTrans" cxnId="{9D9902FE-65FB-44A8-BB62-A6FBFA0113B3}">
      <dgm:prSet/>
      <dgm:spPr/>
      <dgm:t>
        <a:bodyPr/>
        <a:lstStyle/>
        <a:p>
          <a:endParaRPr lang="en-US"/>
        </a:p>
      </dgm:t>
    </dgm:pt>
    <dgm:pt modelId="{CEAA41C1-55D5-42C8-B5BF-EE857B42DA50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2018</a:t>
          </a:r>
        </a:p>
      </dgm:t>
    </dgm:pt>
    <dgm:pt modelId="{1E118666-6466-41B5-9756-890F9853DF19}" type="parTrans" cxnId="{9ADEE14E-ECC3-4352-A6B6-C47398403E73}">
      <dgm:prSet/>
      <dgm:spPr/>
      <dgm:t>
        <a:bodyPr/>
        <a:lstStyle/>
        <a:p>
          <a:endParaRPr lang="en-US"/>
        </a:p>
      </dgm:t>
    </dgm:pt>
    <dgm:pt modelId="{7F1CDEC8-B330-4D49-B250-0AB12B09841F}" type="sibTrans" cxnId="{9ADEE14E-ECC3-4352-A6B6-C47398403E73}">
      <dgm:prSet/>
      <dgm:spPr/>
      <dgm:t>
        <a:bodyPr/>
        <a:lstStyle/>
        <a:p>
          <a:endParaRPr lang="en-US"/>
        </a:p>
      </dgm:t>
    </dgm:pt>
    <dgm:pt modelId="{AAD93718-F912-42DC-8C17-F2F59F2C17E3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2019</a:t>
          </a:r>
        </a:p>
      </dgm:t>
    </dgm:pt>
    <dgm:pt modelId="{B26C1D40-B71F-41B5-AF00-DF93DDDA7ADA}" type="parTrans" cxnId="{0BE91E53-563C-4FB2-AB1B-6745C4E39E2B}">
      <dgm:prSet/>
      <dgm:spPr/>
      <dgm:t>
        <a:bodyPr/>
        <a:lstStyle/>
        <a:p>
          <a:endParaRPr lang="en-US"/>
        </a:p>
      </dgm:t>
    </dgm:pt>
    <dgm:pt modelId="{ED82E46B-0A5B-45E4-8067-FACFA4F00F0A}" type="sibTrans" cxnId="{0BE91E53-563C-4FB2-AB1B-6745C4E39E2B}">
      <dgm:prSet/>
      <dgm:spPr/>
      <dgm:t>
        <a:bodyPr/>
        <a:lstStyle/>
        <a:p>
          <a:endParaRPr lang="en-US"/>
        </a:p>
      </dgm:t>
    </dgm:pt>
    <dgm:pt modelId="{21C71B2F-E00D-44F6-8371-B5995E1C7D64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2020</a:t>
          </a:r>
        </a:p>
      </dgm:t>
    </dgm:pt>
    <dgm:pt modelId="{0DE29BBB-D726-4457-BB7F-CD4DCB75CC73}" type="parTrans" cxnId="{8355ACE5-153A-4C03-B100-D4C7DD32AD64}">
      <dgm:prSet/>
      <dgm:spPr/>
      <dgm:t>
        <a:bodyPr/>
        <a:lstStyle/>
        <a:p>
          <a:endParaRPr lang="en-US"/>
        </a:p>
      </dgm:t>
    </dgm:pt>
    <dgm:pt modelId="{707ADEFB-3875-411E-8716-0E6DF6ACB06C}" type="sibTrans" cxnId="{8355ACE5-153A-4C03-B100-D4C7DD32AD64}">
      <dgm:prSet/>
      <dgm:spPr/>
      <dgm:t>
        <a:bodyPr/>
        <a:lstStyle/>
        <a:p>
          <a:endParaRPr lang="en-US"/>
        </a:p>
      </dgm:t>
    </dgm:pt>
    <dgm:pt modelId="{661B5024-FBB0-4C8B-A91C-A32F5E130477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2021</a:t>
          </a:r>
        </a:p>
      </dgm:t>
    </dgm:pt>
    <dgm:pt modelId="{6F0284C6-959E-459B-B628-A89612005C1E}" type="parTrans" cxnId="{ED6F40B6-209E-48FF-BB48-5B80AC4E90EA}">
      <dgm:prSet/>
      <dgm:spPr/>
      <dgm:t>
        <a:bodyPr/>
        <a:lstStyle/>
        <a:p>
          <a:endParaRPr lang="en-US"/>
        </a:p>
      </dgm:t>
    </dgm:pt>
    <dgm:pt modelId="{C23FDAAF-57FE-4BB2-9975-77DB8D80FE90}" type="sibTrans" cxnId="{ED6F40B6-209E-48FF-BB48-5B80AC4E90EA}">
      <dgm:prSet/>
      <dgm:spPr/>
      <dgm:t>
        <a:bodyPr/>
        <a:lstStyle/>
        <a:p>
          <a:endParaRPr lang="en-US"/>
        </a:p>
      </dgm:t>
    </dgm:pt>
    <dgm:pt modelId="{A6E1A78F-0C01-40CD-873B-ED04317C1941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2022</a:t>
          </a:r>
        </a:p>
      </dgm:t>
    </dgm:pt>
    <dgm:pt modelId="{B71D1049-FA92-4409-B67B-13159215B331}" type="parTrans" cxnId="{1D453863-382D-4508-9EA7-51D1BB30E566}">
      <dgm:prSet/>
      <dgm:spPr/>
      <dgm:t>
        <a:bodyPr/>
        <a:lstStyle/>
        <a:p>
          <a:endParaRPr lang="en-US"/>
        </a:p>
      </dgm:t>
    </dgm:pt>
    <dgm:pt modelId="{F7C07257-3868-4478-8D19-4070DB2405E3}" type="sibTrans" cxnId="{1D453863-382D-4508-9EA7-51D1BB30E566}">
      <dgm:prSet/>
      <dgm:spPr/>
      <dgm:t>
        <a:bodyPr/>
        <a:lstStyle/>
        <a:p>
          <a:endParaRPr lang="en-US"/>
        </a:p>
      </dgm:t>
    </dgm:pt>
    <dgm:pt modelId="{8E7569F7-CD7A-4C13-AB83-2B251E5E8FDB}">
      <dgm:prSet phldrT="[Text]" phldr="0"/>
      <dgm:spPr>
        <a:solidFill>
          <a:schemeClr val="bg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2023</a:t>
          </a:r>
        </a:p>
      </dgm:t>
    </dgm:pt>
    <dgm:pt modelId="{5C2B92AB-1F8A-4BB6-8FFA-E8FBB886FE48}" type="parTrans" cxnId="{135DAF77-C3B2-4FEF-8496-36572BCBA076}">
      <dgm:prSet/>
      <dgm:spPr/>
      <dgm:t>
        <a:bodyPr/>
        <a:lstStyle/>
        <a:p>
          <a:endParaRPr lang="en-US"/>
        </a:p>
      </dgm:t>
    </dgm:pt>
    <dgm:pt modelId="{1766AD9D-267A-4354-968E-2DE65469347C}" type="sibTrans" cxnId="{135DAF77-C3B2-4FEF-8496-36572BCBA076}">
      <dgm:prSet/>
      <dgm:spPr/>
      <dgm:t>
        <a:bodyPr/>
        <a:lstStyle/>
        <a:p>
          <a:endParaRPr lang="en-US"/>
        </a:p>
      </dgm:t>
    </dgm:pt>
    <dgm:pt modelId="{8DAAABE0-075D-4A28-A899-085D952DDA8C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2024</a:t>
          </a:r>
        </a:p>
      </dgm:t>
    </dgm:pt>
    <dgm:pt modelId="{ADBB14EA-9992-40E6-844F-8D53979E5571}" type="parTrans" cxnId="{A625236A-A536-487B-B2DD-69B732EFFEAD}">
      <dgm:prSet/>
      <dgm:spPr/>
      <dgm:t>
        <a:bodyPr/>
        <a:lstStyle/>
        <a:p>
          <a:endParaRPr lang="en-US"/>
        </a:p>
      </dgm:t>
    </dgm:pt>
    <dgm:pt modelId="{63BF5725-6ED2-4BD7-8252-8C4292B7EE58}" type="sibTrans" cxnId="{A625236A-A536-487B-B2DD-69B732EFFEAD}">
      <dgm:prSet/>
      <dgm:spPr/>
      <dgm:t>
        <a:bodyPr/>
        <a:lstStyle/>
        <a:p>
          <a:endParaRPr lang="en-US"/>
        </a:p>
      </dgm:t>
    </dgm:pt>
    <dgm:pt modelId="{FA78DA99-7812-4078-97B5-8F094666D916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2025</a:t>
          </a:r>
        </a:p>
      </dgm:t>
    </dgm:pt>
    <dgm:pt modelId="{CDD4C3E4-0B12-4F13-849E-54941B27511F}" type="parTrans" cxnId="{75A2EB2A-BD7F-4459-BD9C-F775196EDD0C}">
      <dgm:prSet/>
      <dgm:spPr/>
      <dgm:t>
        <a:bodyPr/>
        <a:lstStyle/>
        <a:p>
          <a:endParaRPr lang="en-US"/>
        </a:p>
      </dgm:t>
    </dgm:pt>
    <dgm:pt modelId="{D30A4BFE-13B3-483D-BF93-B41A16467541}" type="sibTrans" cxnId="{75A2EB2A-BD7F-4459-BD9C-F775196EDD0C}">
      <dgm:prSet/>
      <dgm:spPr/>
      <dgm:t>
        <a:bodyPr/>
        <a:lstStyle/>
        <a:p>
          <a:endParaRPr lang="en-US"/>
        </a:p>
      </dgm:t>
    </dgm:pt>
    <dgm:pt modelId="{C7CCD43C-F1E4-4D07-917D-2A4AB4F2C2AE}">
      <dgm:prSet phldrT="[Text]" phldr="0"/>
      <dgm:spPr>
        <a:solidFill>
          <a:schemeClr val="tx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2026</a:t>
          </a:r>
        </a:p>
      </dgm:t>
    </dgm:pt>
    <dgm:pt modelId="{54BE48ED-B0B8-4ABD-804F-6E7DEEC1AB6E}" type="parTrans" cxnId="{5EB546C2-2A01-4546-AE28-38E3E6891E61}">
      <dgm:prSet/>
      <dgm:spPr/>
      <dgm:t>
        <a:bodyPr/>
        <a:lstStyle/>
        <a:p>
          <a:endParaRPr lang="en-US"/>
        </a:p>
      </dgm:t>
    </dgm:pt>
    <dgm:pt modelId="{39AE6CF8-D0A5-4A2D-9784-E2A3C57839FA}" type="sibTrans" cxnId="{5EB546C2-2A01-4546-AE28-38E3E6891E61}">
      <dgm:prSet/>
      <dgm:spPr/>
      <dgm:t>
        <a:bodyPr/>
        <a:lstStyle/>
        <a:p>
          <a:endParaRPr lang="en-US"/>
        </a:p>
      </dgm:t>
    </dgm:pt>
    <dgm:pt modelId="{87EDED82-7952-444C-B93B-60DF52EFE447}" type="pres">
      <dgm:prSet presAssocID="{55B19C4D-70A9-409F-A547-0BF2E71125D5}" presName="Name0" presStyleCnt="0">
        <dgm:presLayoutVars>
          <dgm:dir/>
          <dgm:animLvl val="lvl"/>
          <dgm:resizeHandles val="exact"/>
        </dgm:presLayoutVars>
      </dgm:prSet>
      <dgm:spPr/>
    </dgm:pt>
    <dgm:pt modelId="{BAEE68A6-7FC0-4879-85ED-31AE58F67709}" type="pres">
      <dgm:prSet presAssocID="{864D48B7-4FA2-469C-8176-D65BEE7E96A1}" presName="parTxOnly" presStyleLbl="node1" presStyleIdx="0" presStyleCnt="19">
        <dgm:presLayoutVars>
          <dgm:chMax val="0"/>
          <dgm:chPref val="0"/>
          <dgm:bulletEnabled val="1"/>
        </dgm:presLayoutVars>
      </dgm:prSet>
      <dgm:spPr/>
    </dgm:pt>
    <dgm:pt modelId="{40BC3850-1329-4169-8DCF-DD19A17EDF62}" type="pres">
      <dgm:prSet presAssocID="{52A6EA38-97D5-46A1-8871-34E078335E16}" presName="parTxOnlySpace" presStyleCnt="0"/>
      <dgm:spPr/>
    </dgm:pt>
    <dgm:pt modelId="{3CE12CEE-3031-4FC9-BDE5-F203CF1B8C2D}" type="pres">
      <dgm:prSet presAssocID="{73E68C80-0969-4EF8-AEEF-7248498BFC0D}" presName="parTxOnly" presStyleLbl="node1" presStyleIdx="1" presStyleCnt="19">
        <dgm:presLayoutVars>
          <dgm:chMax val="0"/>
          <dgm:chPref val="0"/>
          <dgm:bulletEnabled val="1"/>
        </dgm:presLayoutVars>
      </dgm:prSet>
      <dgm:spPr/>
    </dgm:pt>
    <dgm:pt modelId="{8C28C481-7EFA-4BD1-A8AB-162098051BD8}" type="pres">
      <dgm:prSet presAssocID="{97E37682-1C78-40D3-9084-0DF5CA62A7D6}" presName="parTxOnlySpace" presStyleCnt="0"/>
      <dgm:spPr/>
    </dgm:pt>
    <dgm:pt modelId="{7F493032-1C29-4798-9888-D25BA07FE542}" type="pres">
      <dgm:prSet presAssocID="{8DCFE78E-C5ED-4D03-B275-4BE7510C4BEF}" presName="parTxOnly" presStyleLbl="node1" presStyleIdx="2" presStyleCnt="19">
        <dgm:presLayoutVars>
          <dgm:chMax val="0"/>
          <dgm:chPref val="0"/>
          <dgm:bulletEnabled val="1"/>
        </dgm:presLayoutVars>
      </dgm:prSet>
      <dgm:spPr/>
    </dgm:pt>
    <dgm:pt modelId="{FC5B76BD-8D21-4B22-96A7-C692D0842387}" type="pres">
      <dgm:prSet presAssocID="{40D226B2-5E33-4F38-9A94-F75028BBDF9B}" presName="parTxOnlySpace" presStyleCnt="0"/>
      <dgm:spPr/>
    </dgm:pt>
    <dgm:pt modelId="{A7248A60-5221-4DD8-B134-CFEF5E45FDDA}" type="pres">
      <dgm:prSet presAssocID="{6D0B2C6D-C2D4-4851-AB11-7A1596FD61DF}" presName="parTxOnly" presStyleLbl="node1" presStyleIdx="3" presStyleCnt="19">
        <dgm:presLayoutVars>
          <dgm:chMax val="0"/>
          <dgm:chPref val="0"/>
          <dgm:bulletEnabled val="1"/>
        </dgm:presLayoutVars>
      </dgm:prSet>
      <dgm:spPr/>
    </dgm:pt>
    <dgm:pt modelId="{B36F3570-06BA-42BE-82B4-8623907F37FE}" type="pres">
      <dgm:prSet presAssocID="{6EC97F10-4FC8-44C6-8071-6985FDDB9869}" presName="parTxOnlySpace" presStyleCnt="0"/>
      <dgm:spPr/>
    </dgm:pt>
    <dgm:pt modelId="{8E0B4EF7-0D8A-4A2A-B621-59050E7185B9}" type="pres">
      <dgm:prSet presAssocID="{2661C688-528B-482F-BDC7-AECF78C045B1}" presName="parTxOnly" presStyleLbl="node1" presStyleIdx="4" presStyleCnt="19">
        <dgm:presLayoutVars>
          <dgm:chMax val="0"/>
          <dgm:chPref val="0"/>
          <dgm:bulletEnabled val="1"/>
        </dgm:presLayoutVars>
      </dgm:prSet>
      <dgm:spPr/>
    </dgm:pt>
    <dgm:pt modelId="{87C64824-A9CB-4169-BA94-E3137D555859}" type="pres">
      <dgm:prSet presAssocID="{14179072-92C5-4E48-B7EF-C5C884699534}" presName="parTxOnlySpace" presStyleCnt="0"/>
      <dgm:spPr/>
    </dgm:pt>
    <dgm:pt modelId="{36FC1627-9952-4C5B-860B-1F0B46ED64E9}" type="pres">
      <dgm:prSet presAssocID="{86932530-3516-4F82-B0E7-E9DA6BDCABEB}" presName="parTxOnly" presStyleLbl="node1" presStyleIdx="5" presStyleCnt="19">
        <dgm:presLayoutVars>
          <dgm:chMax val="0"/>
          <dgm:chPref val="0"/>
          <dgm:bulletEnabled val="1"/>
        </dgm:presLayoutVars>
      </dgm:prSet>
      <dgm:spPr/>
    </dgm:pt>
    <dgm:pt modelId="{1EB3CED9-90C8-488B-B4F6-031361B5922E}" type="pres">
      <dgm:prSet presAssocID="{1375EF4D-F4EE-41C7-9B26-54AE911754FF}" presName="parTxOnlySpace" presStyleCnt="0"/>
      <dgm:spPr/>
    </dgm:pt>
    <dgm:pt modelId="{C0C8C2A3-C6FE-4B98-88EA-3BD08C779971}" type="pres">
      <dgm:prSet presAssocID="{AADECCD2-8321-46D7-8E31-68221E245E6A}" presName="parTxOnly" presStyleLbl="node1" presStyleIdx="6" presStyleCnt="19">
        <dgm:presLayoutVars>
          <dgm:chMax val="0"/>
          <dgm:chPref val="0"/>
          <dgm:bulletEnabled val="1"/>
        </dgm:presLayoutVars>
      </dgm:prSet>
      <dgm:spPr/>
    </dgm:pt>
    <dgm:pt modelId="{EC42946E-7720-4048-A3BA-2D405B02786B}" type="pres">
      <dgm:prSet presAssocID="{1036EE89-636B-49EF-9C6F-47AC117F7CAC}" presName="parTxOnlySpace" presStyleCnt="0"/>
      <dgm:spPr/>
    </dgm:pt>
    <dgm:pt modelId="{7EEFD5B0-7D59-4FBA-A230-E4ADDA1F6678}" type="pres">
      <dgm:prSet presAssocID="{D4F19876-2D31-4B85-9BBE-8EE33CA41A52}" presName="parTxOnly" presStyleLbl="node1" presStyleIdx="7" presStyleCnt="19">
        <dgm:presLayoutVars>
          <dgm:chMax val="0"/>
          <dgm:chPref val="0"/>
          <dgm:bulletEnabled val="1"/>
        </dgm:presLayoutVars>
      </dgm:prSet>
      <dgm:spPr/>
    </dgm:pt>
    <dgm:pt modelId="{BE75FE08-B804-44A4-87EE-F1DD18BB2177}" type="pres">
      <dgm:prSet presAssocID="{61F77686-C179-4487-B765-8E714B707CF0}" presName="parTxOnlySpace" presStyleCnt="0"/>
      <dgm:spPr/>
    </dgm:pt>
    <dgm:pt modelId="{4F3DBBD7-7FF3-49AE-8A4C-87766054A2C8}" type="pres">
      <dgm:prSet presAssocID="{C890F316-79F9-44EE-BA6B-F93177123062}" presName="parTxOnly" presStyleLbl="node1" presStyleIdx="8" presStyleCnt="19">
        <dgm:presLayoutVars>
          <dgm:chMax val="0"/>
          <dgm:chPref val="0"/>
          <dgm:bulletEnabled val="1"/>
        </dgm:presLayoutVars>
      </dgm:prSet>
      <dgm:spPr/>
    </dgm:pt>
    <dgm:pt modelId="{DF931660-18C9-45A9-980D-BD2FD7C6D8D7}" type="pres">
      <dgm:prSet presAssocID="{73E40AFC-0151-4FC2-BAF7-A9D2731A2805}" presName="parTxOnlySpace" presStyleCnt="0"/>
      <dgm:spPr/>
    </dgm:pt>
    <dgm:pt modelId="{243EEDE5-657C-4285-8D36-B30B01516691}" type="pres">
      <dgm:prSet presAssocID="{D9C7C129-2361-46EB-990C-2F22E3159B5D}" presName="parTxOnly" presStyleLbl="node1" presStyleIdx="9" presStyleCnt="19">
        <dgm:presLayoutVars>
          <dgm:chMax val="0"/>
          <dgm:chPref val="0"/>
          <dgm:bulletEnabled val="1"/>
        </dgm:presLayoutVars>
      </dgm:prSet>
      <dgm:spPr/>
    </dgm:pt>
    <dgm:pt modelId="{A5745562-A2FC-47E6-9397-EE95070CBF4F}" type="pres">
      <dgm:prSet presAssocID="{FC5BCB32-EB19-45F1-9A24-31DFED23D0D0}" presName="parTxOnlySpace" presStyleCnt="0"/>
      <dgm:spPr/>
    </dgm:pt>
    <dgm:pt modelId="{BA3A8828-01D0-4018-8EB2-88BFC0EF087A}" type="pres">
      <dgm:prSet presAssocID="{CEAA41C1-55D5-42C8-B5BF-EE857B42DA50}" presName="parTxOnly" presStyleLbl="node1" presStyleIdx="10" presStyleCnt="19">
        <dgm:presLayoutVars>
          <dgm:chMax val="0"/>
          <dgm:chPref val="0"/>
          <dgm:bulletEnabled val="1"/>
        </dgm:presLayoutVars>
      </dgm:prSet>
      <dgm:spPr/>
    </dgm:pt>
    <dgm:pt modelId="{BB14B505-F4AC-48F7-81C8-558C4C7CB0EE}" type="pres">
      <dgm:prSet presAssocID="{7F1CDEC8-B330-4D49-B250-0AB12B09841F}" presName="parTxOnlySpace" presStyleCnt="0"/>
      <dgm:spPr/>
    </dgm:pt>
    <dgm:pt modelId="{24AD5711-2523-4F7F-853C-3A79DA1B4AF6}" type="pres">
      <dgm:prSet presAssocID="{AAD93718-F912-42DC-8C17-F2F59F2C17E3}" presName="parTxOnly" presStyleLbl="node1" presStyleIdx="11" presStyleCnt="19">
        <dgm:presLayoutVars>
          <dgm:chMax val="0"/>
          <dgm:chPref val="0"/>
          <dgm:bulletEnabled val="1"/>
        </dgm:presLayoutVars>
      </dgm:prSet>
      <dgm:spPr/>
    </dgm:pt>
    <dgm:pt modelId="{F1398187-397D-41FA-84D6-0CCBB2808398}" type="pres">
      <dgm:prSet presAssocID="{ED82E46B-0A5B-45E4-8067-FACFA4F00F0A}" presName="parTxOnlySpace" presStyleCnt="0"/>
      <dgm:spPr/>
    </dgm:pt>
    <dgm:pt modelId="{9B9E6601-9E02-4E37-A888-D88DAD5E3CA0}" type="pres">
      <dgm:prSet presAssocID="{21C71B2F-E00D-44F6-8371-B5995E1C7D64}" presName="parTxOnly" presStyleLbl="node1" presStyleIdx="12" presStyleCnt="19">
        <dgm:presLayoutVars>
          <dgm:chMax val="0"/>
          <dgm:chPref val="0"/>
          <dgm:bulletEnabled val="1"/>
        </dgm:presLayoutVars>
      </dgm:prSet>
      <dgm:spPr/>
    </dgm:pt>
    <dgm:pt modelId="{E15A0402-1C9C-4CF7-A82F-2329EDE3CD62}" type="pres">
      <dgm:prSet presAssocID="{707ADEFB-3875-411E-8716-0E6DF6ACB06C}" presName="parTxOnlySpace" presStyleCnt="0"/>
      <dgm:spPr/>
    </dgm:pt>
    <dgm:pt modelId="{85780F8A-0735-4526-A189-661D558FDB8E}" type="pres">
      <dgm:prSet presAssocID="{661B5024-FBB0-4C8B-A91C-A32F5E130477}" presName="parTxOnly" presStyleLbl="node1" presStyleIdx="13" presStyleCnt="19">
        <dgm:presLayoutVars>
          <dgm:chMax val="0"/>
          <dgm:chPref val="0"/>
          <dgm:bulletEnabled val="1"/>
        </dgm:presLayoutVars>
      </dgm:prSet>
      <dgm:spPr/>
    </dgm:pt>
    <dgm:pt modelId="{D6D189EB-8274-41AA-88B1-8AAB2F2E95A5}" type="pres">
      <dgm:prSet presAssocID="{C23FDAAF-57FE-4BB2-9975-77DB8D80FE90}" presName="parTxOnlySpace" presStyleCnt="0"/>
      <dgm:spPr/>
    </dgm:pt>
    <dgm:pt modelId="{C60299DC-BF2A-40E0-BD6A-6D781B6A8DA8}" type="pres">
      <dgm:prSet presAssocID="{A6E1A78F-0C01-40CD-873B-ED04317C1941}" presName="parTxOnly" presStyleLbl="node1" presStyleIdx="14" presStyleCnt="19">
        <dgm:presLayoutVars>
          <dgm:chMax val="0"/>
          <dgm:chPref val="0"/>
          <dgm:bulletEnabled val="1"/>
        </dgm:presLayoutVars>
      </dgm:prSet>
      <dgm:spPr/>
    </dgm:pt>
    <dgm:pt modelId="{14BB5715-3329-4D27-95F0-6A537F4D169E}" type="pres">
      <dgm:prSet presAssocID="{F7C07257-3868-4478-8D19-4070DB2405E3}" presName="parTxOnlySpace" presStyleCnt="0"/>
      <dgm:spPr/>
    </dgm:pt>
    <dgm:pt modelId="{1CB5DC42-2657-4CE9-B17D-54DCFE8F867D}" type="pres">
      <dgm:prSet presAssocID="{8E7569F7-CD7A-4C13-AB83-2B251E5E8FDB}" presName="parTxOnly" presStyleLbl="node1" presStyleIdx="15" presStyleCnt="19">
        <dgm:presLayoutVars>
          <dgm:chMax val="0"/>
          <dgm:chPref val="0"/>
          <dgm:bulletEnabled val="1"/>
        </dgm:presLayoutVars>
      </dgm:prSet>
      <dgm:spPr/>
    </dgm:pt>
    <dgm:pt modelId="{8F7AF492-15FC-46C0-8FE4-6C358027F3A0}" type="pres">
      <dgm:prSet presAssocID="{1766AD9D-267A-4354-968E-2DE65469347C}" presName="parTxOnlySpace" presStyleCnt="0"/>
      <dgm:spPr/>
    </dgm:pt>
    <dgm:pt modelId="{71305C0E-31EF-4205-964C-3A16B7151201}" type="pres">
      <dgm:prSet presAssocID="{8DAAABE0-075D-4A28-A899-085D952DDA8C}" presName="parTxOnly" presStyleLbl="node1" presStyleIdx="16" presStyleCnt="19">
        <dgm:presLayoutVars>
          <dgm:chMax val="0"/>
          <dgm:chPref val="0"/>
          <dgm:bulletEnabled val="1"/>
        </dgm:presLayoutVars>
      </dgm:prSet>
      <dgm:spPr/>
    </dgm:pt>
    <dgm:pt modelId="{0C4FA795-6234-4E5B-ACC3-293EF6FAA984}" type="pres">
      <dgm:prSet presAssocID="{63BF5725-6ED2-4BD7-8252-8C4292B7EE58}" presName="parTxOnlySpace" presStyleCnt="0"/>
      <dgm:spPr/>
    </dgm:pt>
    <dgm:pt modelId="{3D2BCAD7-F0B0-42F6-BD39-E07BABD5D3B2}" type="pres">
      <dgm:prSet presAssocID="{FA78DA99-7812-4078-97B5-8F094666D916}" presName="parTxOnly" presStyleLbl="node1" presStyleIdx="17" presStyleCnt="19">
        <dgm:presLayoutVars>
          <dgm:chMax val="0"/>
          <dgm:chPref val="0"/>
          <dgm:bulletEnabled val="1"/>
        </dgm:presLayoutVars>
      </dgm:prSet>
      <dgm:spPr/>
    </dgm:pt>
    <dgm:pt modelId="{D786EC35-975A-4F85-81FF-EB2B08A46D09}" type="pres">
      <dgm:prSet presAssocID="{D30A4BFE-13B3-483D-BF93-B41A16467541}" presName="parTxOnlySpace" presStyleCnt="0"/>
      <dgm:spPr/>
    </dgm:pt>
    <dgm:pt modelId="{3AFAE03E-92A3-4112-876A-D38E49EF05C9}" type="pres">
      <dgm:prSet presAssocID="{C7CCD43C-F1E4-4D07-917D-2A4AB4F2C2AE}" presName="parTxOnly" presStyleLbl="node1" presStyleIdx="18" presStyleCnt="19">
        <dgm:presLayoutVars>
          <dgm:chMax val="0"/>
          <dgm:chPref val="0"/>
          <dgm:bulletEnabled val="1"/>
        </dgm:presLayoutVars>
      </dgm:prSet>
      <dgm:spPr/>
    </dgm:pt>
  </dgm:ptLst>
  <dgm:cxnLst>
    <dgm:cxn modelId="{F441A800-708F-497D-BF53-8BAB1808417C}" type="presOf" srcId="{D9C7C129-2361-46EB-990C-2F22E3159B5D}" destId="{243EEDE5-657C-4285-8D36-B30B01516691}" srcOrd="0" destOrd="0" presId="urn:microsoft.com/office/officeart/2005/8/layout/chevron1"/>
    <dgm:cxn modelId="{B3A99805-33CF-4959-85B0-1EB72C90B687}" type="presOf" srcId="{C7CCD43C-F1E4-4D07-917D-2A4AB4F2C2AE}" destId="{3AFAE03E-92A3-4112-876A-D38E49EF05C9}" srcOrd="0" destOrd="0" presId="urn:microsoft.com/office/officeart/2005/8/layout/chevron1"/>
    <dgm:cxn modelId="{E4D87617-166E-4A0E-92FB-287EBD3A7EAD}" type="presOf" srcId="{73E68C80-0969-4EF8-AEEF-7248498BFC0D}" destId="{3CE12CEE-3031-4FC9-BDE5-F203CF1B8C2D}" srcOrd="0" destOrd="0" presId="urn:microsoft.com/office/officeart/2005/8/layout/chevron1"/>
    <dgm:cxn modelId="{6ECD242A-A9E2-44E5-BE20-30AFEEC35708}" type="presOf" srcId="{86932530-3516-4F82-B0E7-E9DA6BDCABEB}" destId="{36FC1627-9952-4C5B-860B-1F0B46ED64E9}" srcOrd="0" destOrd="0" presId="urn:microsoft.com/office/officeart/2005/8/layout/chevron1"/>
    <dgm:cxn modelId="{75A2EB2A-BD7F-4459-BD9C-F775196EDD0C}" srcId="{55B19C4D-70A9-409F-A547-0BF2E71125D5}" destId="{FA78DA99-7812-4078-97B5-8F094666D916}" srcOrd="17" destOrd="0" parTransId="{CDD4C3E4-0B12-4F13-849E-54941B27511F}" sibTransId="{D30A4BFE-13B3-483D-BF93-B41A16467541}"/>
    <dgm:cxn modelId="{4337313F-6915-4AC2-8B8B-1149803AD24B}" type="presOf" srcId="{C890F316-79F9-44EE-BA6B-F93177123062}" destId="{4F3DBBD7-7FF3-49AE-8A4C-87766054A2C8}" srcOrd="0" destOrd="0" presId="urn:microsoft.com/office/officeart/2005/8/layout/chevron1"/>
    <dgm:cxn modelId="{3A41745E-0784-47AE-885B-0D0D0CF5AB2F}" type="presOf" srcId="{AAD93718-F912-42DC-8C17-F2F59F2C17E3}" destId="{24AD5711-2523-4F7F-853C-3A79DA1B4AF6}" srcOrd="0" destOrd="0" presId="urn:microsoft.com/office/officeart/2005/8/layout/chevron1"/>
    <dgm:cxn modelId="{994F0962-017B-40E0-B97E-1F0C439A67D7}" type="presOf" srcId="{661B5024-FBB0-4C8B-A91C-A32F5E130477}" destId="{85780F8A-0735-4526-A189-661D558FDB8E}" srcOrd="0" destOrd="0" presId="urn:microsoft.com/office/officeart/2005/8/layout/chevron1"/>
    <dgm:cxn modelId="{1D453863-382D-4508-9EA7-51D1BB30E566}" srcId="{55B19C4D-70A9-409F-A547-0BF2E71125D5}" destId="{A6E1A78F-0C01-40CD-873B-ED04317C1941}" srcOrd="14" destOrd="0" parTransId="{B71D1049-FA92-4409-B67B-13159215B331}" sibTransId="{F7C07257-3868-4478-8D19-4070DB2405E3}"/>
    <dgm:cxn modelId="{B1104B43-3994-470F-8E75-F61D8A0D5AA9}" srcId="{55B19C4D-70A9-409F-A547-0BF2E71125D5}" destId="{86932530-3516-4F82-B0E7-E9DA6BDCABEB}" srcOrd="5" destOrd="0" parTransId="{95D37803-E973-4C8B-8706-3F8F8C0F79B1}" sibTransId="{1375EF4D-F4EE-41C7-9B26-54AE911754FF}"/>
    <dgm:cxn modelId="{11F81364-67A1-4972-BA00-C093454DE26A}" srcId="{55B19C4D-70A9-409F-A547-0BF2E71125D5}" destId="{8DCFE78E-C5ED-4D03-B275-4BE7510C4BEF}" srcOrd="2" destOrd="0" parTransId="{C442B280-3209-4225-A903-13411E17B53B}" sibTransId="{40D226B2-5E33-4F38-9A94-F75028BBDF9B}"/>
    <dgm:cxn modelId="{A625236A-A536-487B-B2DD-69B732EFFEAD}" srcId="{55B19C4D-70A9-409F-A547-0BF2E71125D5}" destId="{8DAAABE0-075D-4A28-A899-085D952DDA8C}" srcOrd="16" destOrd="0" parTransId="{ADBB14EA-9992-40E6-844F-8D53979E5571}" sibTransId="{63BF5725-6ED2-4BD7-8252-8C4292B7EE58}"/>
    <dgm:cxn modelId="{9ADEE14E-ECC3-4352-A6B6-C47398403E73}" srcId="{55B19C4D-70A9-409F-A547-0BF2E71125D5}" destId="{CEAA41C1-55D5-42C8-B5BF-EE857B42DA50}" srcOrd="10" destOrd="0" parTransId="{1E118666-6466-41B5-9756-890F9853DF19}" sibTransId="{7F1CDEC8-B330-4D49-B250-0AB12B09841F}"/>
    <dgm:cxn modelId="{E6916872-F683-46B9-9ACD-760FD048DF2D}" type="presOf" srcId="{D4F19876-2D31-4B85-9BBE-8EE33CA41A52}" destId="{7EEFD5B0-7D59-4FBA-A230-E4ADDA1F6678}" srcOrd="0" destOrd="0" presId="urn:microsoft.com/office/officeart/2005/8/layout/chevron1"/>
    <dgm:cxn modelId="{76870E53-9674-4DDD-A7BA-ACA8AE430F7C}" type="presOf" srcId="{55B19C4D-70A9-409F-A547-0BF2E71125D5}" destId="{87EDED82-7952-444C-B93B-60DF52EFE447}" srcOrd="0" destOrd="0" presId="urn:microsoft.com/office/officeart/2005/8/layout/chevron1"/>
    <dgm:cxn modelId="{0BE91E53-563C-4FB2-AB1B-6745C4E39E2B}" srcId="{55B19C4D-70A9-409F-A547-0BF2E71125D5}" destId="{AAD93718-F912-42DC-8C17-F2F59F2C17E3}" srcOrd="11" destOrd="0" parTransId="{B26C1D40-B71F-41B5-AF00-DF93DDDA7ADA}" sibTransId="{ED82E46B-0A5B-45E4-8067-FACFA4F00F0A}"/>
    <dgm:cxn modelId="{8DF1EE55-5EB9-4CA5-BA2E-7C95CE8783FC}" type="presOf" srcId="{CEAA41C1-55D5-42C8-B5BF-EE857B42DA50}" destId="{BA3A8828-01D0-4018-8EB2-88BFC0EF087A}" srcOrd="0" destOrd="0" presId="urn:microsoft.com/office/officeart/2005/8/layout/chevron1"/>
    <dgm:cxn modelId="{135DAF77-C3B2-4FEF-8496-36572BCBA076}" srcId="{55B19C4D-70A9-409F-A547-0BF2E71125D5}" destId="{8E7569F7-CD7A-4C13-AB83-2B251E5E8FDB}" srcOrd="15" destOrd="0" parTransId="{5C2B92AB-1F8A-4BB6-8FFA-E8FBB886FE48}" sibTransId="{1766AD9D-267A-4354-968E-2DE65469347C}"/>
    <dgm:cxn modelId="{0D3CF378-FE65-462F-8B22-098D67398143}" srcId="{55B19C4D-70A9-409F-A547-0BF2E71125D5}" destId="{C890F316-79F9-44EE-BA6B-F93177123062}" srcOrd="8" destOrd="0" parTransId="{CAA009E3-CE83-43DD-B0AE-9B8BF639451F}" sibTransId="{73E40AFC-0151-4FC2-BAF7-A9D2731A2805}"/>
    <dgm:cxn modelId="{07A4D282-CBC7-4D27-AE40-CEFF93051F95}" type="presOf" srcId="{A6E1A78F-0C01-40CD-873B-ED04317C1941}" destId="{C60299DC-BF2A-40E0-BD6A-6D781B6A8DA8}" srcOrd="0" destOrd="0" presId="urn:microsoft.com/office/officeart/2005/8/layout/chevron1"/>
    <dgm:cxn modelId="{74680785-9C30-4419-87C7-0C3461CEFC9B}" type="presOf" srcId="{8DAAABE0-075D-4A28-A899-085D952DDA8C}" destId="{71305C0E-31EF-4205-964C-3A16B7151201}" srcOrd="0" destOrd="0" presId="urn:microsoft.com/office/officeart/2005/8/layout/chevron1"/>
    <dgm:cxn modelId="{9F477591-6508-4A6D-87E9-C5F9CD42D570}" srcId="{55B19C4D-70A9-409F-A547-0BF2E71125D5}" destId="{864D48B7-4FA2-469C-8176-D65BEE7E96A1}" srcOrd="0" destOrd="0" parTransId="{F3CC3C46-C739-4BA3-B9D3-0B142278A0BC}" sibTransId="{52A6EA38-97D5-46A1-8871-34E078335E16}"/>
    <dgm:cxn modelId="{28CADA95-4A97-4199-AF47-9BA93898F68D}" srcId="{55B19C4D-70A9-409F-A547-0BF2E71125D5}" destId="{D4F19876-2D31-4B85-9BBE-8EE33CA41A52}" srcOrd="7" destOrd="0" parTransId="{367F1DE0-56C9-41DB-B4D6-53DF58991C46}" sibTransId="{61F77686-C179-4487-B765-8E714B707CF0}"/>
    <dgm:cxn modelId="{C8F8C89B-1A04-49AD-BF20-B102B66B5556}" type="presOf" srcId="{FA78DA99-7812-4078-97B5-8F094666D916}" destId="{3D2BCAD7-F0B0-42F6-BD39-E07BABD5D3B2}" srcOrd="0" destOrd="0" presId="urn:microsoft.com/office/officeart/2005/8/layout/chevron1"/>
    <dgm:cxn modelId="{18D1C9A7-D0D9-4EF3-A152-2C48AA0D0BA6}" type="presOf" srcId="{21C71B2F-E00D-44F6-8371-B5995E1C7D64}" destId="{9B9E6601-9E02-4E37-A888-D88DAD5E3CA0}" srcOrd="0" destOrd="0" presId="urn:microsoft.com/office/officeart/2005/8/layout/chevron1"/>
    <dgm:cxn modelId="{2582F1A8-C3EE-4A36-9424-B1D77F6CF8F3}" type="presOf" srcId="{2661C688-528B-482F-BDC7-AECF78C045B1}" destId="{8E0B4EF7-0D8A-4A2A-B621-59050E7185B9}" srcOrd="0" destOrd="0" presId="urn:microsoft.com/office/officeart/2005/8/layout/chevron1"/>
    <dgm:cxn modelId="{4FAC77AC-EF23-40D1-A4ED-3B4EC2290BF7}" srcId="{55B19C4D-70A9-409F-A547-0BF2E71125D5}" destId="{AADECCD2-8321-46D7-8E31-68221E245E6A}" srcOrd="6" destOrd="0" parTransId="{F96537FC-4289-46CC-9202-C8B2EA4A5C46}" sibTransId="{1036EE89-636B-49EF-9C6F-47AC117F7CAC}"/>
    <dgm:cxn modelId="{ED6F40B6-209E-48FF-BB48-5B80AC4E90EA}" srcId="{55B19C4D-70A9-409F-A547-0BF2E71125D5}" destId="{661B5024-FBB0-4C8B-A91C-A32F5E130477}" srcOrd="13" destOrd="0" parTransId="{6F0284C6-959E-459B-B628-A89612005C1E}" sibTransId="{C23FDAAF-57FE-4BB2-9975-77DB8D80FE90}"/>
    <dgm:cxn modelId="{5EB546C2-2A01-4546-AE28-38E3E6891E61}" srcId="{55B19C4D-70A9-409F-A547-0BF2E71125D5}" destId="{C7CCD43C-F1E4-4D07-917D-2A4AB4F2C2AE}" srcOrd="18" destOrd="0" parTransId="{54BE48ED-B0B8-4ABD-804F-6E7DEEC1AB6E}" sibTransId="{39AE6CF8-D0A5-4A2D-9784-E2A3C57839FA}"/>
    <dgm:cxn modelId="{923B13C3-5C92-453B-AA6A-0CF2B28E51AC}" type="presOf" srcId="{AADECCD2-8321-46D7-8E31-68221E245E6A}" destId="{C0C8C2A3-C6FE-4B98-88EA-3BD08C779971}" srcOrd="0" destOrd="0" presId="urn:microsoft.com/office/officeart/2005/8/layout/chevron1"/>
    <dgm:cxn modelId="{D42646CC-5F11-438C-8EE0-CB22CE2764B0}" srcId="{55B19C4D-70A9-409F-A547-0BF2E71125D5}" destId="{73E68C80-0969-4EF8-AEEF-7248498BFC0D}" srcOrd="1" destOrd="0" parTransId="{EF4B8C49-A6D2-49F0-B45E-663D78E5A4E1}" sibTransId="{97E37682-1C78-40D3-9084-0DF5CA62A7D6}"/>
    <dgm:cxn modelId="{24B138DF-53E2-471A-9A65-8F9F2689EA0D}" type="presOf" srcId="{8DCFE78E-C5ED-4D03-B275-4BE7510C4BEF}" destId="{7F493032-1C29-4798-9888-D25BA07FE542}" srcOrd="0" destOrd="0" presId="urn:microsoft.com/office/officeart/2005/8/layout/chevron1"/>
    <dgm:cxn modelId="{9162B4E0-D353-49E2-B6EE-374611C273B6}" type="presOf" srcId="{8E7569F7-CD7A-4C13-AB83-2B251E5E8FDB}" destId="{1CB5DC42-2657-4CE9-B17D-54DCFE8F867D}" srcOrd="0" destOrd="0" presId="urn:microsoft.com/office/officeart/2005/8/layout/chevron1"/>
    <dgm:cxn modelId="{F424FAE2-E98E-4A65-92A2-D2311E96ACA2}" srcId="{55B19C4D-70A9-409F-A547-0BF2E71125D5}" destId="{2661C688-528B-482F-BDC7-AECF78C045B1}" srcOrd="4" destOrd="0" parTransId="{2CADFF93-28AB-4F14-AA9A-BAEC3CECBDE1}" sibTransId="{14179072-92C5-4E48-B7EF-C5C884699534}"/>
    <dgm:cxn modelId="{8355ACE5-153A-4C03-B100-D4C7DD32AD64}" srcId="{55B19C4D-70A9-409F-A547-0BF2E71125D5}" destId="{21C71B2F-E00D-44F6-8371-B5995E1C7D64}" srcOrd="12" destOrd="0" parTransId="{0DE29BBB-D726-4457-BB7F-CD4DCB75CC73}" sibTransId="{707ADEFB-3875-411E-8716-0E6DF6ACB06C}"/>
    <dgm:cxn modelId="{136BE5E5-E962-4944-8AA4-EEA4BD606C72}" type="presOf" srcId="{864D48B7-4FA2-469C-8176-D65BEE7E96A1}" destId="{BAEE68A6-7FC0-4879-85ED-31AE58F67709}" srcOrd="0" destOrd="0" presId="urn:microsoft.com/office/officeart/2005/8/layout/chevron1"/>
    <dgm:cxn modelId="{09FF04E8-EA29-477F-88B8-EA5F2E8A3AF2}" type="presOf" srcId="{6D0B2C6D-C2D4-4851-AB11-7A1596FD61DF}" destId="{A7248A60-5221-4DD8-B134-CFEF5E45FDDA}" srcOrd="0" destOrd="0" presId="urn:microsoft.com/office/officeart/2005/8/layout/chevron1"/>
    <dgm:cxn modelId="{E6EFA5EC-FB22-4104-9A58-8266D664C049}" srcId="{55B19C4D-70A9-409F-A547-0BF2E71125D5}" destId="{6D0B2C6D-C2D4-4851-AB11-7A1596FD61DF}" srcOrd="3" destOrd="0" parTransId="{100522C3-57BC-451A-A48E-8DBC9A4EAFC3}" sibTransId="{6EC97F10-4FC8-44C6-8071-6985FDDB9869}"/>
    <dgm:cxn modelId="{9D9902FE-65FB-44A8-BB62-A6FBFA0113B3}" srcId="{55B19C4D-70A9-409F-A547-0BF2E71125D5}" destId="{D9C7C129-2361-46EB-990C-2F22E3159B5D}" srcOrd="9" destOrd="0" parTransId="{EB127122-8E91-4554-A0AD-2B01E43CF703}" sibTransId="{FC5BCB32-EB19-45F1-9A24-31DFED23D0D0}"/>
    <dgm:cxn modelId="{61F0AF31-CEEC-481B-90C3-DDF8642ED9DF}" type="presParOf" srcId="{87EDED82-7952-444C-B93B-60DF52EFE447}" destId="{BAEE68A6-7FC0-4879-85ED-31AE58F67709}" srcOrd="0" destOrd="0" presId="urn:microsoft.com/office/officeart/2005/8/layout/chevron1"/>
    <dgm:cxn modelId="{6C32D09E-489C-4CEE-A215-E5C781394C99}" type="presParOf" srcId="{87EDED82-7952-444C-B93B-60DF52EFE447}" destId="{40BC3850-1329-4169-8DCF-DD19A17EDF62}" srcOrd="1" destOrd="0" presId="urn:microsoft.com/office/officeart/2005/8/layout/chevron1"/>
    <dgm:cxn modelId="{78DB14C9-A658-4DDE-847D-630DAA165B47}" type="presParOf" srcId="{87EDED82-7952-444C-B93B-60DF52EFE447}" destId="{3CE12CEE-3031-4FC9-BDE5-F203CF1B8C2D}" srcOrd="2" destOrd="0" presId="urn:microsoft.com/office/officeart/2005/8/layout/chevron1"/>
    <dgm:cxn modelId="{0A5ABE8A-8C10-4583-9AE1-2A60604B645D}" type="presParOf" srcId="{87EDED82-7952-444C-B93B-60DF52EFE447}" destId="{8C28C481-7EFA-4BD1-A8AB-162098051BD8}" srcOrd="3" destOrd="0" presId="urn:microsoft.com/office/officeart/2005/8/layout/chevron1"/>
    <dgm:cxn modelId="{C1E3B662-F1AD-4634-8C2F-AB27DDE052E3}" type="presParOf" srcId="{87EDED82-7952-444C-B93B-60DF52EFE447}" destId="{7F493032-1C29-4798-9888-D25BA07FE542}" srcOrd="4" destOrd="0" presId="urn:microsoft.com/office/officeart/2005/8/layout/chevron1"/>
    <dgm:cxn modelId="{734DD9E9-09DA-4AD2-89B8-70A5B8C35177}" type="presParOf" srcId="{87EDED82-7952-444C-B93B-60DF52EFE447}" destId="{FC5B76BD-8D21-4B22-96A7-C692D0842387}" srcOrd="5" destOrd="0" presId="urn:microsoft.com/office/officeart/2005/8/layout/chevron1"/>
    <dgm:cxn modelId="{5202D648-C82E-4D9A-8309-E0B3DF2405F8}" type="presParOf" srcId="{87EDED82-7952-444C-B93B-60DF52EFE447}" destId="{A7248A60-5221-4DD8-B134-CFEF5E45FDDA}" srcOrd="6" destOrd="0" presId="urn:microsoft.com/office/officeart/2005/8/layout/chevron1"/>
    <dgm:cxn modelId="{4C6BEB65-DEFA-45FB-AB83-D3BD855578CD}" type="presParOf" srcId="{87EDED82-7952-444C-B93B-60DF52EFE447}" destId="{B36F3570-06BA-42BE-82B4-8623907F37FE}" srcOrd="7" destOrd="0" presId="urn:microsoft.com/office/officeart/2005/8/layout/chevron1"/>
    <dgm:cxn modelId="{EDF32AA0-5509-4EAC-8AE4-6EC07137E066}" type="presParOf" srcId="{87EDED82-7952-444C-B93B-60DF52EFE447}" destId="{8E0B4EF7-0D8A-4A2A-B621-59050E7185B9}" srcOrd="8" destOrd="0" presId="urn:microsoft.com/office/officeart/2005/8/layout/chevron1"/>
    <dgm:cxn modelId="{EA6E5799-A654-40D4-8170-5117F3A0F5A2}" type="presParOf" srcId="{87EDED82-7952-444C-B93B-60DF52EFE447}" destId="{87C64824-A9CB-4169-BA94-E3137D555859}" srcOrd="9" destOrd="0" presId="urn:microsoft.com/office/officeart/2005/8/layout/chevron1"/>
    <dgm:cxn modelId="{51D49E22-4CAC-4D0A-B789-18F2C2BBD8AD}" type="presParOf" srcId="{87EDED82-7952-444C-B93B-60DF52EFE447}" destId="{36FC1627-9952-4C5B-860B-1F0B46ED64E9}" srcOrd="10" destOrd="0" presId="urn:microsoft.com/office/officeart/2005/8/layout/chevron1"/>
    <dgm:cxn modelId="{22A2F11D-7571-4B43-9E6B-A1431F4AEC00}" type="presParOf" srcId="{87EDED82-7952-444C-B93B-60DF52EFE447}" destId="{1EB3CED9-90C8-488B-B4F6-031361B5922E}" srcOrd="11" destOrd="0" presId="urn:microsoft.com/office/officeart/2005/8/layout/chevron1"/>
    <dgm:cxn modelId="{483E2BB8-0153-4179-ABC3-F41A024E0322}" type="presParOf" srcId="{87EDED82-7952-444C-B93B-60DF52EFE447}" destId="{C0C8C2A3-C6FE-4B98-88EA-3BD08C779971}" srcOrd="12" destOrd="0" presId="urn:microsoft.com/office/officeart/2005/8/layout/chevron1"/>
    <dgm:cxn modelId="{72A35414-C28D-41EB-A109-0382B2D5BEEA}" type="presParOf" srcId="{87EDED82-7952-444C-B93B-60DF52EFE447}" destId="{EC42946E-7720-4048-A3BA-2D405B02786B}" srcOrd="13" destOrd="0" presId="urn:microsoft.com/office/officeart/2005/8/layout/chevron1"/>
    <dgm:cxn modelId="{156C3CA0-0697-4D91-A851-074743764C5D}" type="presParOf" srcId="{87EDED82-7952-444C-B93B-60DF52EFE447}" destId="{7EEFD5B0-7D59-4FBA-A230-E4ADDA1F6678}" srcOrd="14" destOrd="0" presId="urn:microsoft.com/office/officeart/2005/8/layout/chevron1"/>
    <dgm:cxn modelId="{99ADCF26-9CE9-4CE9-BA63-A07001D7DC74}" type="presParOf" srcId="{87EDED82-7952-444C-B93B-60DF52EFE447}" destId="{BE75FE08-B804-44A4-87EE-F1DD18BB2177}" srcOrd="15" destOrd="0" presId="urn:microsoft.com/office/officeart/2005/8/layout/chevron1"/>
    <dgm:cxn modelId="{339C5193-0E3C-4B38-9763-4DD4D7D2A025}" type="presParOf" srcId="{87EDED82-7952-444C-B93B-60DF52EFE447}" destId="{4F3DBBD7-7FF3-49AE-8A4C-87766054A2C8}" srcOrd="16" destOrd="0" presId="urn:microsoft.com/office/officeart/2005/8/layout/chevron1"/>
    <dgm:cxn modelId="{7367D3D2-BA96-44D8-80CD-5CD1646F0C95}" type="presParOf" srcId="{87EDED82-7952-444C-B93B-60DF52EFE447}" destId="{DF931660-18C9-45A9-980D-BD2FD7C6D8D7}" srcOrd="17" destOrd="0" presId="urn:microsoft.com/office/officeart/2005/8/layout/chevron1"/>
    <dgm:cxn modelId="{55B38FA6-962B-44C1-927D-2AFD98DDD214}" type="presParOf" srcId="{87EDED82-7952-444C-B93B-60DF52EFE447}" destId="{243EEDE5-657C-4285-8D36-B30B01516691}" srcOrd="18" destOrd="0" presId="urn:microsoft.com/office/officeart/2005/8/layout/chevron1"/>
    <dgm:cxn modelId="{AC557810-390B-4B39-A018-C5EE736C0617}" type="presParOf" srcId="{87EDED82-7952-444C-B93B-60DF52EFE447}" destId="{A5745562-A2FC-47E6-9397-EE95070CBF4F}" srcOrd="19" destOrd="0" presId="urn:microsoft.com/office/officeart/2005/8/layout/chevron1"/>
    <dgm:cxn modelId="{08E05D83-940E-4EDB-B1A8-822897F8FADF}" type="presParOf" srcId="{87EDED82-7952-444C-B93B-60DF52EFE447}" destId="{BA3A8828-01D0-4018-8EB2-88BFC0EF087A}" srcOrd="20" destOrd="0" presId="urn:microsoft.com/office/officeart/2005/8/layout/chevron1"/>
    <dgm:cxn modelId="{29BAF7D9-7013-4965-BD89-3D704D1A3FAB}" type="presParOf" srcId="{87EDED82-7952-444C-B93B-60DF52EFE447}" destId="{BB14B505-F4AC-48F7-81C8-558C4C7CB0EE}" srcOrd="21" destOrd="0" presId="urn:microsoft.com/office/officeart/2005/8/layout/chevron1"/>
    <dgm:cxn modelId="{A3C6ED10-A6E5-483B-8C53-FAF77CCEF22E}" type="presParOf" srcId="{87EDED82-7952-444C-B93B-60DF52EFE447}" destId="{24AD5711-2523-4F7F-853C-3A79DA1B4AF6}" srcOrd="22" destOrd="0" presId="urn:microsoft.com/office/officeart/2005/8/layout/chevron1"/>
    <dgm:cxn modelId="{C13618FF-A550-4B7A-B915-A9EBFD39A997}" type="presParOf" srcId="{87EDED82-7952-444C-B93B-60DF52EFE447}" destId="{F1398187-397D-41FA-84D6-0CCBB2808398}" srcOrd="23" destOrd="0" presId="urn:microsoft.com/office/officeart/2005/8/layout/chevron1"/>
    <dgm:cxn modelId="{9D580A19-1452-4F6C-A9CE-517203AA1AA9}" type="presParOf" srcId="{87EDED82-7952-444C-B93B-60DF52EFE447}" destId="{9B9E6601-9E02-4E37-A888-D88DAD5E3CA0}" srcOrd="24" destOrd="0" presId="urn:microsoft.com/office/officeart/2005/8/layout/chevron1"/>
    <dgm:cxn modelId="{3F50966F-FE03-4FAF-92B4-25B03899029F}" type="presParOf" srcId="{87EDED82-7952-444C-B93B-60DF52EFE447}" destId="{E15A0402-1C9C-4CF7-A82F-2329EDE3CD62}" srcOrd="25" destOrd="0" presId="urn:microsoft.com/office/officeart/2005/8/layout/chevron1"/>
    <dgm:cxn modelId="{41E5EC48-CAE1-425D-9B37-CF68D9F35B97}" type="presParOf" srcId="{87EDED82-7952-444C-B93B-60DF52EFE447}" destId="{85780F8A-0735-4526-A189-661D558FDB8E}" srcOrd="26" destOrd="0" presId="urn:microsoft.com/office/officeart/2005/8/layout/chevron1"/>
    <dgm:cxn modelId="{F6AE2D80-CBA6-4048-B0D3-6FB5D4AE4B26}" type="presParOf" srcId="{87EDED82-7952-444C-B93B-60DF52EFE447}" destId="{D6D189EB-8274-41AA-88B1-8AAB2F2E95A5}" srcOrd="27" destOrd="0" presId="urn:microsoft.com/office/officeart/2005/8/layout/chevron1"/>
    <dgm:cxn modelId="{E170287A-A554-4C3F-9E06-DAEB64A47AA4}" type="presParOf" srcId="{87EDED82-7952-444C-B93B-60DF52EFE447}" destId="{C60299DC-BF2A-40E0-BD6A-6D781B6A8DA8}" srcOrd="28" destOrd="0" presId="urn:microsoft.com/office/officeart/2005/8/layout/chevron1"/>
    <dgm:cxn modelId="{B4C58D06-A247-4F42-883F-3048083BCCF4}" type="presParOf" srcId="{87EDED82-7952-444C-B93B-60DF52EFE447}" destId="{14BB5715-3329-4D27-95F0-6A537F4D169E}" srcOrd="29" destOrd="0" presId="urn:microsoft.com/office/officeart/2005/8/layout/chevron1"/>
    <dgm:cxn modelId="{8090B84B-9FEC-4F36-9815-2429C9B75863}" type="presParOf" srcId="{87EDED82-7952-444C-B93B-60DF52EFE447}" destId="{1CB5DC42-2657-4CE9-B17D-54DCFE8F867D}" srcOrd="30" destOrd="0" presId="urn:microsoft.com/office/officeart/2005/8/layout/chevron1"/>
    <dgm:cxn modelId="{CED4706B-1074-4073-B932-D640912310C9}" type="presParOf" srcId="{87EDED82-7952-444C-B93B-60DF52EFE447}" destId="{8F7AF492-15FC-46C0-8FE4-6C358027F3A0}" srcOrd="31" destOrd="0" presId="urn:microsoft.com/office/officeart/2005/8/layout/chevron1"/>
    <dgm:cxn modelId="{14ED22F3-DDF6-4472-B0CB-3AB17B59DAEC}" type="presParOf" srcId="{87EDED82-7952-444C-B93B-60DF52EFE447}" destId="{71305C0E-31EF-4205-964C-3A16B7151201}" srcOrd="32" destOrd="0" presId="urn:microsoft.com/office/officeart/2005/8/layout/chevron1"/>
    <dgm:cxn modelId="{2054628C-35FE-4D59-B585-871BE61F13C1}" type="presParOf" srcId="{87EDED82-7952-444C-B93B-60DF52EFE447}" destId="{0C4FA795-6234-4E5B-ACC3-293EF6FAA984}" srcOrd="33" destOrd="0" presId="urn:microsoft.com/office/officeart/2005/8/layout/chevron1"/>
    <dgm:cxn modelId="{EC9C37DC-71B5-4EEF-8870-88474134BD48}" type="presParOf" srcId="{87EDED82-7952-444C-B93B-60DF52EFE447}" destId="{3D2BCAD7-F0B0-42F6-BD39-E07BABD5D3B2}" srcOrd="34" destOrd="0" presId="urn:microsoft.com/office/officeart/2005/8/layout/chevron1"/>
    <dgm:cxn modelId="{41D0EB40-3704-4C53-9EFE-232538FAB7AB}" type="presParOf" srcId="{87EDED82-7952-444C-B93B-60DF52EFE447}" destId="{D786EC35-975A-4F85-81FF-EB2B08A46D09}" srcOrd="35" destOrd="0" presId="urn:microsoft.com/office/officeart/2005/8/layout/chevron1"/>
    <dgm:cxn modelId="{014DA66F-524C-40A5-931B-61F12964D3AE}" type="presParOf" srcId="{87EDED82-7952-444C-B93B-60DF52EFE447}" destId="{3AFAE03E-92A3-4112-876A-D38E49EF05C9}" srcOrd="3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E68A6-7FC0-4879-85ED-31AE58F67709}">
      <dsp:nvSpPr>
        <dsp:cNvPr id="0" name=""/>
        <dsp:cNvSpPr/>
      </dsp:nvSpPr>
      <dsp:spPr>
        <a:xfrm>
          <a:off x="3392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2008</a:t>
          </a:r>
        </a:p>
      </dsp:txBody>
      <dsp:txXfrm>
        <a:off x="137948" y="101958"/>
        <a:ext cx="403669" cy="269112"/>
      </dsp:txXfrm>
    </dsp:sp>
    <dsp:sp modelId="{3CE12CEE-3031-4FC9-BDE5-F203CF1B8C2D}">
      <dsp:nvSpPr>
        <dsp:cNvPr id="0" name=""/>
        <dsp:cNvSpPr/>
      </dsp:nvSpPr>
      <dsp:spPr>
        <a:xfrm>
          <a:off x="60889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2009</a:t>
          </a:r>
        </a:p>
      </dsp:txBody>
      <dsp:txXfrm>
        <a:off x="743451" y="101958"/>
        <a:ext cx="403669" cy="269112"/>
      </dsp:txXfrm>
    </dsp:sp>
    <dsp:sp modelId="{7F493032-1C29-4798-9888-D25BA07FE542}">
      <dsp:nvSpPr>
        <dsp:cNvPr id="0" name=""/>
        <dsp:cNvSpPr/>
      </dsp:nvSpPr>
      <dsp:spPr>
        <a:xfrm>
          <a:off x="121439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2010</a:t>
          </a:r>
        </a:p>
      </dsp:txBody>
      <dsp:txXfrm>
        <a:off x="1348954" y="101958"/>
        <a:ext cx="403669" cy="269112"/>
      </dsp:txXfrm>
    </dsp:sp>
    <dsp:sp modelId="{A7248A60-5221-4DD8-B134-CFEF5E45FDDA}">
      <dsp:nvSpPr>
        <dsp:cNvPr id="0" name=""/>
        <dsp:cNvSpPr/>
      </dsp:nvSpPr>
      <dsp:spPr>
        <a:xfrm>
          <a:off x="181990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2011</a:t>
          </a:r>
        </a:p>
      </dsp:txBody>
      <dsp:txXfrm>
        <a:off x="1954457" y="101958"/>
        <a:ext cx="403669" cy="269112"/>
      </dsp:txXfrm>
    </dsp:sp>
    <dsp:sp modelId="{8E0B4EF7-0D8A-4A2A-B621-59050E7185B9}">
      <dsp:nvSpPr>
        <dsp:cNvPr id="0" name=""/>
        <dsp:cNvSpPr/>
      </dsp:nvSpPr>
      <dsp:spPr>
        <a:xfrm>
          <a:off x="2425405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2012</a:t>
          </a:r>
        </a:p>
      </dsp:txBody>
      <dsp:txXfrm>
        <a:off x="2559961" y="101958"/>
        <a:ext cx="403669" cy="269112"/>
      </dsp:txXfrm>
    </dsp:sp>
    <dsp:sp modelId="{36FC1627-9952-4C5B-860B-1F0B46ED64E9}">
      <dsp:nvSpPr>
        <dsp:cNvPr id="0" name=""/>
        <dsp:cNvSpPr/>
      </dsp:nvSpPr>
      <dsp:spPr>
        <a:xfrm>
          <a:off x="303090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2013</a:t>
          </a:r>
        </a:p>
      </dsp:txBody>
      <dsp:txXfrm>
        <a:off x="3165464" y="101958"/>
        <a:ext cx="403669" cy="269112"/>
      </dsp:txXfrm>
    </dsp:sp>
    <dsp:sp modelId="{C0C8C2A3-C6FE-4B98-88EA-3BD08C779971}">
      <dsp:nvSpPr>
        <dsp:cNvPr id="0" name=""/>
        <dsp:cNvSpPr/>
      </dsp:nvSpPr>
      <dsp:spPr>
        <a:xfrm>
          <a:off x="363641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2014</a:t>
          </a:r>
        </a:p>
      </dsp:txBody>
      <dsp:txXfrm>
        <a:off x="3770967" y="101958"/>
        <a:ext cx="403669" cy="269112"/>
      </dsp:txXfrm>
    </dsp:sp>
    <dsp:sp modelId="{7EEFD5B0-7D59-4FBA-A230-E4ADDA1F6678}">
      <dsp:nvSpPr>
        <dsp:cNvPr id="0" name=""/>
        <dsp:cNvSpPr/>
      </dsp:nvSpPr>
      <dsp:spPr>
        <a:xfrm>
          <a:off x="4241914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2015</a:t>
          </a:r>
        </a:p>
      </dsp:txBody>
      <dsp:txXfrm>
        <a:off x="4376470" y="101958"/>
        <a:ext cx="403669" cy="269112"/>
      </dsp:txXfrm>
    </dsp:sp>
    <dsp:sp modelId="{4F3DBBD7-7FF3-49AE-8A4C-87766054A2C8}">
      <dsp:nvSpPr>
        <dsp:cNvPr id="0" name=""/>
        <dsp:cNvSpPr/>
      </dsp:nvSpPr>
      <dsp:spPr>
        <a:xfrm>
          <a:off x="4847418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2016</a:t>
          </a:r>
        </a:p>
      </dsp:txBody>
      <dsp:txXfrm>
        <a:off x="4981974" y="101958"/>
        <a:ext cx="403669" cy="269112"/>
      </dsp:txXfrm>
    </dsp:sp>
    <dsp:sp modelId="{243EEDE5-657C-4285-8D36-B30B01516691}">
      <dsp:nvSpPr>
        <dsp:cNvPr id="0" name=""/>
        <dsp:cNvSpPr/>
      </dsp:nvSpPr>
      <dsp:spPr>
        <a:xfrm>
          <a:off x="545292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2017</a:t>
          </a:r>
        </a:p>
      </dsp:txBody>
      <dsp:txXfrm>
        <a:off x="5587477" y="101958"/>
        <a:ext cx="403669" cy="269112"/>
      </dsp:txXfrm>
    </dsp:sp>
    <dsp:sp modelId="{BA3A8828-01D0-4018-8EB2-88BFC0EF087A}">
      <dsp:nvSpPr>
        <dsp:cNvPr id="0" name=""/>
        <dsp:cNvSpPr/>
      </dsp:nvSpPr>
      <dsp:spPr>
        <a:xfrm>
          <a:off x="6058424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2018</a:t>
          </a:r>
        </a:p>
      </dsp:txBody>
      <dsp:txXfrm>
        <a:off x="6192980" y="101958"/>
        <a:ext cx="403669" cy="269112"/>
      </dsp:txXfrm>
    </dsp:sp>
    <dsp:sp modelId="{24AD5711-2523-4F7F-853C-3A79DA1B4AF6}">
      <dsp:nvSpPr>
        <dsp:cNvPr id="0" name=""/>
        <dsp:cNvSpPr/>
      </dsp:nvSpPr>
      <dsp:spPr>
        <a:xfrm>
          <a:off x="6663927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2019</a:t>
          </a:r>
        </a:p>
      </dsp:txBody>
      <dsp:txXfrm>
        <a:off x="6798483" y="101958"/>
        <a:ext cx="403669" cy="269112"/>
      </dsp:txXfrm>
    </dsp:sp>
    <dsp:sp modelId="{9B9E6601-9E02-4E37-A888-D88DAD5E3CA0}">
      <dsp:nvSpPr>
        <dsp:cNvPr id="0" name=""/>
        <dsp:cNvSpPr/>
      </dsp:nvSpPr>
      <dsp:spPr>
        <a:xfrm>
          <a:off x="7269431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2020</a:t>
          </a:r>
        </a:p>
      </dsp:txBody>
      <dsp:txXfrm>
        <a:off x="7403987" y="101958"/>
        <a:ext cx="403669" cy="269112"/>
      </dsp:txXfrm>
    </dsp:sp>
    <dsp:sp modelId="{85780F8A-0735-4526-A189-661D558FDB8E}">
      <dsp:nvSpPr>
        <dsp:cNvPr id="0" name=""/>
        <dsp:cNvSpPr/>
      </dsp:nvSpPr>
      <dsp:spPr>
        <a:xfrm>
          <a:off x="7874934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2021</a:t>
          </a:r>
        </a:p>
      </dsp:txBody>
      <dsp:txXfrm>
        <a:off x="8009490" y="101958"/>
        <a:ext cx="403669" cy="269112"/>
      </dsp:txXfrm>
    </dsp:sp>
    <dsp:sp modelId="{C60299DC-BF2A-40E0-BD6A-6D781B6A8DA8}">
      <dsp:nvSpPr>
        <dsp:cNvPr id="0" name=""/>
        <dsp:cNvSpPr/>
      </dsp:nvSpPr>
      <dsp:spPr>
        <a:xfrm>
          <a:off x="8480437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2022</a:t>
          </a:r>
        </a:p>
      </dsp:txBody>
      <dsp:txXfrm>
        <a:off x="8614993" y="101958"/>
        <a:ext cx="403669" cy="269112"/>
      </dsp:txXfrm>
    </dsp:sp>
    <dsp:sp modelId="{1CB5DC42-2657-4CE9-B17D-54DCFE8F867D}">
      <dsp:nvSpPr>
        <dsp:cNvPr id="0" name=""/>
        <dsp:cNvSpPr/>
      </dsp:nvSpPr>
      <dsp:spPr>
        <a:xfrm>
          <a:off x="9085940" y="101958"/>
          <a:ext cx="672781" cy="269112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2023</a:t>
          </a:r>
        </a:p>
      </dsp:txBody>
      <dsp:txXfrm>
        <a:off x="9220496" y="101958"/>
        <a:ext cx="403669" cy="269112"/>
      </dsp:txXfrm>
    </dsp:sp>
    <dsp:sp modelId="{71305C0E-31EF-4205-964C-3A16B7151201}">
      <dsp:nvSpPr>
        <dsp:cNvPr id="0" name=""/>
        <dsp:cNvSpPr/>
      </dsp:nvSpPr>
      <dsp:spPr>
        <a:xfrm>
          <a:off x="9691443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2024</a:t>
          </a:r>
        </a:p>
      </dsp:txBody>
      <dsp:txXfrm>
        <a:off x="9825999" y="101958"/>
        <a:ext cx="403669" cy="269112"/>
      </dsp:txXfrm>
    </dsp:sp>
    <dsp:sp modelId="{3D2BCAD7-F0B0-42F6-BD39-E07BABD5D3B2}">
      <dsp:nvSpPr>
        <dsp:cNvPr id="0" name=""/>
        <dsp:cNvSpPr/>
      </dsp:nvSpPr>
      <dsp:spPr>
        <a:xfrm>
          <a:off x="10296947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2025</a:t>
          </a:r>
        </a:p>
      </dsp:txBody>
      <dsp:txXfrm>
        <a:off x="10431503" y="101958"/>
        <a:ext cx="403669" cy="269112"/>
      </dsp:txXfrm>
    </dsp:sp>
    <dsp:sp modelId="{3AFAE03E-92A3-4112-876A-D38E49EF05C9}">
      <dsp:nvSpPr>
        <dsp:cNvPr id="0" name=""/>
        <dsp:cNvSpPr/>
      </dsp:nvSpPr>
      <dsp:spPr>
        <a:xfrm>
          <a:off x="10902450" y="101958"/>
          <a:ext cx="672781" cy="269112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2026</a:t>
          </a:r>
        </a:p>
      </dsp:txBody>
      <dsp:txXfrm>
        <a:off x="11037006" y="101958"/>
        <a:ext cx="403669" cy="269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73A73-1951-4F0F-BABD-60B1AD40DB43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B92C3-1B3D-45E2-8B40-CE1621B5F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7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26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5C1AB-7417-6FAA-AAD6-4B9C1A344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1D13D-9E0F-7D35-32E6-E0700EB6D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29E75-6AF0-B815-3CC3-B8C333489E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2DB7F-BB2E-5C8D-5DC2-1E568266D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33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55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CEDBF-5CFA-3C2F-CCA8-83A736997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B0E44-5431-44A6-A88C-84E58DAE3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665A7-EEB5-E756-86E7-566A05942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2CA906-5ED7-7334-B7F4-89A8D45EC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76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D7DA1-859C-4274-57BA-B1B5C2BAB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1951C-D473-83A4-1B20-211208AA9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1B956-E1E8-DABC-62A0-6793AE714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55835-7DE1-FA44-63C2-8CFA1ECF2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8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60461-D71F-2F24-369A-F75F20700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CDF5BA-017D-6F57-9121-93CCD5A16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6786CD-C8DA-6B1F-938C-9FE7ADDF4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0B343-DCE5-FDD5-4C30-17F2E0594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99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3EC27-D420-7032-47EA-E401F9478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252CB-1AAB-A2BD-85F4-9E9EAA82D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811CB-31D7-3E51-9E4B-49E3D25E0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B80C6-E099-D5E0-4C2E-A7B228566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47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6BB92-EE0A-E886-E632-CAF0F34CD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2EDA83-C06B-3B36-6F72-BDEEAD49B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9D3A3B-B3D3-CDB1-2D47-7DB7C427F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D0874-E582-D36F-5773-C57855217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75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0D5CA-7EEE-7FD2-D877-8429E603D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555FD-BC63-5AC3-A366-3F9366AFB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1756F2-3572-CC1E-1E73-2EB739846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B5BA9-3044-5D8B-8438-70D50710C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87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73505-81B0-3F03-65CE-C2763BA90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D11CE-148D-0F3D-434F-1462C1B7B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9D131-62A7-713F-5683-D6B110605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13646-877A-6E60-E7B2-6DC2C97ED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8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681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47412-5F06-BCB7-AB94-7035D35F3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D3068-E5A0-30B7-982E-0B57B178F7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A067C-E024-AD03-684C-5DCC911F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F3032-493D-50B9-F9C9-F6D1EDFBA4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65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92C3-1B3D-45E2-8B40-CE1621B5FAB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0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6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3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3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2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6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5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8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1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8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9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21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364D0-AEC6-4ED2-899D-1ACF655036D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52E9B-2B3A-476E-B81E-E3B5DD084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9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0.jp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>
            <a:extLst>
              <a:ext uri="{FF2B5EF4-FFF2-40B4-BE49-F238E27FC236}">
                <a16:creationId xmlns:a16="http://schemas.microsoft.com/office/drawing/2014/main" id="{28B137DC-433D-1BA0-9668-FB7B1BD16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AC25C947-CEAC-9DD1-CB1B-DC59A32FD759}"/>
              </a:ext>
            </a:extLst>
          </p:cNvPr>
          <p:cNvSpPr txBox="1">
            <a:spLocks/>
          </p:cNvSpPr>
          <p:nvPr/>
        </p:nvSpPr>
        <p:spPr>
          <a:xfrm>
            <a:off x="1145673" y="80639"/>
            <a:ext cx="9742251" cy="1216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Aptos Display" panose="020B0004020202020204" pitchFamily="34" charset="0"/>
                <a:cs typeface="Calibri" pitchFamily="34" charset="0"/>
              </a:rPr>
              <a:t>CCMP Action 1 Targets Review (#1,3,4)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Aptos Display" panose="020B0004020202020204" pitchFamily="34" charset="0"/>
              <a:cs typeface="Calibri" pitchFamily="34" charset="0"/>
            </a:endParaRPr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96352FD7-7742-00C4-F49F-C6D90E47D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113" y="5753100"/>
            <a:ext cx="2497621" cy="1024261"/>
          </a:xfrm>
          <a:prstGeom prst="rect">
            <a:avLst/>
          </a:prstGeom>
        </p:spPr>
      </p:pic>
      <p:sp>
        <p:nvSpPr>
          <p:cNvPr id="7" name="Subtitle 4">
            <a:extLst>
              <a:ext uri="{FF2B5EF4-FFF2-40B4-BE49-F238E27FC236}">
                <a16:creationId xmlns:a16="http://schemas.microsoft.com/office/drawing/2014/main" id="{AE832415-503E-8C6D-4BA0-8506D10BBAFA}"/>
              </a:ext>
            </a:extLst>
          </p:cNvPr>
          <p:cNvSpPr txBox="1">
            <a:spLocks/>
          </p:cNvSpPr>
          <p:nvPr/>
        </p:nvSpPr>
        <p:spPr>
          <a:xfrm>
            <a:off x="3422653" y="1964642"/>
            <a:ext cx="5346694" cy="27805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sz="3300" b="1">
                <a:solidFill>
                  <a:schemeClr val="bg1"/>
                </a:solidFill>
                <a:latin typeface="Aptos" panose="020B0004020202020204" pitchFamily="34" charset="0"/>
                <a:cs typeface="Calibri" pitchFamily="34" charset="0"/>
              </a:rPr>
              <a:t>Presentation to Estuary Partnership Board of Directors</a:t>
            </a:r>
            <a:endParaRPr lang="en-US" b="1">
              <a:solidFill>
                <a:schemeClr val="bg1"/>
              </a:solidFill>
              <a:latin typeface="Aptos" panose="020B0004020202020204" pitchFamily="34" charset="0"/>
              <a:cs typeface="Calibri" pitchFamily="34" charset="0"/>
            </a:endParaRPr>
          </a:p>
          <a:p>
            <a:r>
              <a:rPr lang="en-US">
                <a:solidFill>
                  <a:schemeClr val="bg1"/>
                </a:solidFill>
                <a:latin typeface="Aptos" panose="020B0004020202020204" pitchFamily="34" charset="0"/>
                <a:cs typeface="Calibri" pitchFamily="34" charset="0"/>
              </a:rPr>
              <a:t>Keith Marcoe – Physical Scientist</a:t>
            </a:r>
          </a:p>
          <a:p>
            <a:r>
              <a:rPr lang="en-US">
                <a:solidFill>
                  <a:schemeClr val="bg1"/>
                </a:solidFill>
                <a:latin typeface="Aptos" panose="020B0004020202020204" pitchFamily="34" charset="0"/>
                <a:cs typeface="Calibri" pitchFamily="34" charset="0"/>
              </a:rPr>
              <a:t>Catherine Corbett – Chief Scientist</a:t>
            </a:r>
          </a:p>
          <a:p>
            <a:pPr algn="ctr">
              <a:buFontTx/>
              <a:buNone/>
            </a:pPr>
            <a:r>
              <a:rPr lang="en-US" b="1">
                <a:solidFill>
                  <a:schemeClr val="bg1"/>
                </a:solidFill>
                <a:latin typeface="Aptos" panose="020B0004020202020204" pitchFamily="34" charset="0"/>
                <a:cs typeface="Calibri" pitchFamily="34" charset="0"/>
              </a:rPr>
              <a:t>September 17, 2026</a:t>
            </a:r>
            <a:endParaRPr lang="en-US" b="1" dirty="0">
              <a:solidFill>
                <a:schemeClr val="bg1"/>
              </a:solidFill>
              <a:latin typeface="Aptos" panose="020B0004020202020204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20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>
            <a:extLst>
              <a:ext uri="{FF2B5EF4-FFF2-40B4-BE49-F238E27FC236}">
                <a16:creationId xmlns:a16="http://schemas.microsoft.com/office/drawing/2014/main" id="{00D4031D-D260-6940-413E-2D14A67761C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646676"/>
            <a:ext cx="12192000" cy="2211324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E1600967-658D-4CF2-B377-FAFC37D7026C}"/>
              </a:ext>
            </a:extLst>
          </p:cNvPr>
          <p:cNvSpPr txBox="1">
            <a:spLocks noChangeArrowheads="1"/>
          </p:cNvSpPr>
          <p:nvPr/>
        </p:nvSpPr>
        <p:spPr>
          <a:xfrm>
            <a:off x="274319" y="274320"/>
            <a:ext cx="10949333" cy="149575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Action 1</a:t>
            </a:r>
            <a:r>
              <a:rPr lang="en-US" sz="24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                                                                             </a:t>
            </a:r>
            <a:r>
              <a:rPr lang="en-US" sz="2000" i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Inventory </a:t>
            </a:r>
            <a:r>
              <a:rPr lang="en-US" sz="2000" b="0" i="1" u="none" strike="noStrike" kern="100" baseline="0" dirty="0">
                <a:latin typeface="Cambria" panose="02040503050406030204" pitchFamily="18" charset="0"/>
                <a:ea typeface="Cambria" panose="02040503050406030204" pitchFamily="18" charset="0"/>
              </a:rPr>
              <a:t>habitat types and attributes in the lower Columbia River and estuary and prioritize those that need protection and conservation; identify habitats and environmentally sensitive lands that should not be altered. Update periodically to reflect emerging science and issues</a:t>
            </a:r>
            <a:endParaRPr lang="en-US" sz="2400" b="1" i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C56B372-A283-6CAD-6824-5F366C610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509" y="5695391"/>
            <a:ext cx="2166059" cy="888289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897DF856-4D8E-A374-A0BE-A0103FB1F817}"/>
              </a:ext>
            </a:extLst>
          </p:cNvPr>
          <p:cNvSpPr txBox="1"/>
          <p:nvPr/>
        </p:nvSpPr>
        <p:spPr>
          <a:xfrm>
            <a:off x="274318" y="1813295"/>
            <a:ext cx="11411545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</a:tabLst>
            </a:pPr>
            <a:r>
              <a:rPr lang="en-US"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Objectives</a:t>
            </a:r>
            <a:endParaRPr sz="2400" dirty="0">
              <a:latin typeface="Aptos Display" panose="020B0004020202020204" pitchFamily="34" charset="0"/>
              <a:cs typeface="Cambria"/>
            </a:endParaRPr>
          </a:p>
          <a:p>
            <a:pPr marL="1270000" marR="5080" lvl="1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270000" algn="l"/>
              </a:tabLst>
            </a:pPr>
            <a:r>
              <a:rPr lang="en-US" sz="2400" i="1" dirty="0">
                <a:latin typeface="Cambria"/>
                <a:cs typeface="Cambria"/>
              </a:rPr>
              <a:t>Identify critical habitat types, and how much of them, to </a:t>
            </a:r>
            <a:r>
              <a:rPr sz="2400" i="1" spc="-10" dirty="0">
                <a:latin typeface="Cambria"/>
                <a:cs typeface="Cambria"/>
              </a:rPr>
              <a:t>restore</a:t>
            </a:r>
            <a:r>
              <a:rPr sz="2400" i="1" spc="-50" dirty="0">
                <a:latin typeface="Cambria"/>
                <a:cs typeface="Cambria"/>
              </a:rPr>
              <a:t> </a:t>
            </a:r>
            <a:r>
              <a:rPr sz="2400" i="1" dirty="0">
                <a:latin typeface="Cambria"/>
                <a:cs typeface="Cambria"/>
              </a:rPr>
              <a:t>and</a:t>
            </a:r>
            <a:r>
              <a:rPr sz="2400" i="1" spc="-50" dirty="0">
                <a:latin typeface="Cambria"/>
                <a:cs typeface="Cambria"/>
              </a:rPr>
              <a:t> </a:t>
            </a:r>
            <a:r>
              <a:rPr lang="en-US" sz="2400" i="1" spc="-50" dirty="0">
                <a:latin typeface="Cambria"/>
                <a:cs typeface="Cambria"/>
              </a:rPr>
              <a:t>protect</a:t>
            </a:r>
            <a:endParaRPr sz="2400" dirty="0">
              <a:latin typeface="Cambria"/>
              <a:cs typeface="Cambria"/>
            </a:endParaRPr>
          </a:p>
          <a:p>
            <a:pPr marL="1269365" marR="264795" lvl="1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269365" algn="l"/>
              </a:tabLst>
            </a:pPr>
            <a:r>
              <a:rPr lang="en-US" sz="2400" i="1" dirty="0">
                <a:latin typeface="Cambria"/>
                <a:cs typeface="Cambria"/>
              </a:rPr>
              <a:t>Measure progress (mapping, etc.) as things change, and adaptively manage</a:t>
            </a:r>
            <a:endParaRPr sz="1050" dirty="0">
              <a:latin typeface="Cambria"/>
              <a:cs typeface="Cambria"/>
            </a:endParaRPr>
          </a:p>
          <a:p>
            <a:pPr marL="354965" marR="306705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Restoring</a:t>
            </a:r>
            <a:r>
              <a:rPr sz="2400" b="1" spc="-6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the</a:t>
            </a:r>
            <a:r>
              <a:rPr sz="2400" b="1" spc="-5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biological</a:t>
            </a:r>
            <a:r>
              <a:rPr sz="2400" b="1" i="1" spc="-4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i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integrity</a:t>
            </a:r>
            <a:r>
              <a:rPr sz="2400" b="1" i="1" spc="-6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of</a:t>
            </a:r>
            <a:r>
              <a:rPr sz="2400" b="1" spc="-6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the</a:t>
            </a:r>
            <a:r>
              <a:rPr sz="2400" b="1" spc="-5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lower</a:t>
            </a:r>
            <a:r>
              <a:rPr sz="2400" b="1" spc="-7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Columbia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and</a:t>
            </a:r>
            <a:r>
              <a:rPr sz="2400" b="1" spc="-4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estuary</a:t>
            </a:r>
            <a:r>
              <a:rPr sz="2400" b="1" spc="-4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is</a:t>
            </a:r>
            <a:r>
              <a:rPr sz="2400" b="1" spc="-6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the</a:t>
            </a:r>
            <a:r>
              <a:rPr sz="2400" b="1" spc="-4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ultimate</a:t>
            </a:r>
            <a:r>
              <a:rPr sz="2400" b="1" spc="-5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goal</a:t>
            </a:r>
            <a:r>
              <a:rPr sz="2400" b="1" spc="-5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of</a:t>
            </a:r>
            <a:r>
              <a:rPr sz="2400" b="1" spc="-5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the</a:t>
            </a:r>
            <a:r>
              <a:rPr sz="2400" b="1" spc="-4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Estuary</a:t>
            </a:r>
            <a:r>
              <a:rPr sz="2400" b="1" spc="-4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Program</a:t>
            </a:r>
            <a:endParaRPr sz="2400" dirty="0">
              <a:latin typeface="Aptos Display" panose="020B000402020202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10602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A32A5-2EF8-91D3-AEBC-AB325E01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>
            <a:extLst>
              <a:ext uri="{FF2B5EF4-FFF2-40B4-BE49-F238E27FC236}">
                <a16:creationId xmlns:a16="http://schemas.microsoft.com/office/drawing/2014/main" id="{9756024D-979F-0C22-021E-4B7AD7B4A9C0}"/>
              </a:ext>
            </a:extLst>
          </p:cNvPr>
          <p:cNvSpPr txBox="1"/>
          <p:nvPr/>
        </p:nvSpPr>
        <p:spPr>
          <a:xfrm>
            <a:off x="274321" y="274320"/>
            <a:ext cx="6875510" cy="175881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1">
              <a:lnSpc>
                <a:spcPct val="100000"/>
              </a:lnSpc>
              <a:spcBef>
                <a:spcPts val="735"/>
              </a:spcBef>
              <a:tabLst>
                <a:tab pos="527685" algn="l"/>
              </a:tabLst>
            </a:pPr>
            <a:r>
              <a:rPr lang="en-US" sz="2800" b="1" dirty="0">
                <a:latin typeface="Aptos Display" panose="020B0004020202020204" pitchFamily="34" charset="0"/>
                <a:cs typeface="Cambria"/>
              </a:rPr>
              <a:t>Preserve </a:t>
            </a:r>
            <a:r>
              <a:rPr sz="2800" b="1" dirty="0">
                <a:latin typeface="Aptos Display" panose="020B0004020202020204" pitchFamily="34" charset="0"/>
                <a:cs typeface="Cambria"/>
              </a:rPr>
              <a:t>Nat</a:t>
            </a:r>
            <a:r>
              <a:rPr lang="en-US" sz="2800" b="1" dirty="0">
                <a:latin typeface="Aptos Display" panose="020B0004020202020204" pitchFamily="34" charset="0"/>
                <a:cs typeface="Cambria"/>
              </a:rPr>
              <a:t>ive</a:t>
            </a:r>
            <a:r>
              <a:rPr sz="2800" b="1" spc="-6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800" b="1" dirty="0">
                <a:latin typeface="Aptos Display" panose="020B0004020202020204" pitchFamily="34" charset="0"/>
                <a:cs typeface="Cambria"/>
              </a:rPr>
              <a:t>Habitat</a:t>
            </a:r>
            <a:r>
              <a:rPr sz="2800" b="1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800" b="1" spc="-40" dirty="0">
                <a:latin typeface="Aptos Display" panose="020B0004020202020204" pitchFamily="34" charset="0"/>
                <a:cs typeface="Cambria"/>
              </a:rPr>
              <a:t>Diversity</a:t>
            </a:r>
            <a:r>
              <a:rPr lang="en-US" sz="2800" b="1" spc="-40" dirty="0">
                <a:latin typeface="Aptos Display" panose="020B0004020202020204" pitchFamily="34" charset="0"/>
                <a:cs typeface="Cambria"/>
              </a:rPr>
              <a:t> based on the</a:t>
            </a:r>
            <a:r>
              <a:rPr sz="2800" b="1" spc="-8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800" b="1" u="sng" dirty="0">
                <a:latin typeface="Aptos Display" panose="020B0004020202020204" pitchFamily="34" charset="0"/>
                <a:cs typeface="Cambria"/>
              </a:rPr>
              <a:t>Historic</a:t>
            </a:r>
            <a:r>
              <a:rPr sz="2800" b="1" u="sng" spc="-7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800" b="1" u="sng" dirty="0">
                <a:latin typeface="Aptos Display" panose="020B0004020202020204" pitchFamily="34" charset="0"/>
                <a:cs typeface="Cambria"/>
              </a:rPr>
              <a:t>Habitat</a:t>
            </a:r>
            <a:r>
              <a:rPr sz="2800" b="1" u="sng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800" b="1" u="sng" spc="-10" dirty="0">
                <a:latin typeface="Aptos Display" panose="020B0004020202020204" pitchFamily="34" charset="0"/>
                <a:cs typeface="Cambria"/>
              </a:rPr>
              <a:t>Mosaic</a:t>
            </a:r>
            <a:endParaRPr sz="2600" u="sng" dirty="0">
              <a:latin typeface="Aptos Display" panose="020B0004020202020204" pitchFamily="34" charset="0"/>
              <a:cs typeface="Cambria"/>
            </a:endParaRPr>
          </a:p>
          <a:p>
            <a:pPr marL="631825" lvl="2" indent="-457200">
              <a:lnSpc>
                <a:spcPct val="100000"/>
              </a:lnSpc>
              <a:spcBef>
                <a:spcPts val="484"/>
              </a:spcBef>
              <a:tabLst>
                <a:tab pos="1045844" algn="l"/>
              </a:tabLst>
            </a:pPr>
            <a:r>
              <a:rPr lang="en-US" sz="2400" dirty="0">
                <a:latin typeface="Aptos Display" panose="020B0004020202020204" pitchFamily="34" charset="0"/>
                <a:cs typeface="Cambria"/>
              </a:rPr>
              <a:t>- Assumption: hist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oric</a:t>
            </a:r>
            <a:r>
              <a:rPr sz="2400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habitat</a:t>
            </a:r>
            <a:r>
              <a:rPr sz="2400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spc="-10" dirty="0">
                <a:latin typeface="Aptos Display" panose="020B0004020202020204" pitchFamily="34" charset="0"/>
                <a:cs typeface="Cambria"/>
              </a:rPr>
              <a:t>coverage</a:t>
            </a:r>
            <a:r>
              <a:rPr sz="2400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is</a:t>
            </a:r>
            <a:r>
              <a:rPr sz="2400" spc="-3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proxy</a:t>
            </a:r>
            <a:r>
              <a:rPr sz="2400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for</a:t>
            </a:r>
            <a:r>
              <a:rPr sz="2400" spc="-4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natural</a:t>
            </a:r>
            <a:r>
              <a:rPr sz="2400" spc="-7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habitat</a:t>
            </a:r>
            <a:r>
              <a:rPr sz="2400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spc="-10" dirty="0">
                <a:latin typeface="Aptos Display" panose="020B0004020202020204" pitchFamily="34" charset="0"/>
                <a:cs typeface="Cambria"/>
              </a:rPr>
              <a:t>diversity</a:t>
            </a:r>
            <a:endParaRPr sz="2400" dirty="0">
              <a:latin typeface="Aptos Display" panose="020B0004020202020204" pitchFamily="34" charset="0"/>
              <a:cs typeface="Cambria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1325BB61-0782-6A87-3342-CCD2AA61F3FE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376694"/>
            <a:ext cx="5572004" cy="39560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Steps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Quantify losses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Priority habitats and species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quantifiable recovery goals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Measure progress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12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4B027DB-1DA1-38A9-47D2-1037DCDF3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23" y="149497"/>
            <a:ext cx="3893627" cy="35242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345AF4-80D2-BF54-3350-DFF22EB61F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953" y="3421380"/>
            <a:ext cx="3494658" cy="31623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9D83F09-6710-81DD-44E1-25F3A0091C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453" y="3908357"/>
            <a:ext cx="3567097" cy="26753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C15349-6287-E9E1-69E3-8663C196EC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57" y="2033135"/>
            <a:ext cx="2949292" cy="196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95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9A252-EB12-390B-2662-17D4755AD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CA70C8B8-0733-D0C9-66E4-BC789F12CC81}"/>
              </a:ext>
            </a:extLst>
          </p:cNvPr>
          <p:cNvSpPr txBox="1">
            <a:spLocks noChangeArrowheads="1"/>
          </p:cNvSpPr>
          <p:nvPr/>
        </p:nvSpPr>
        <p:spPr>
          <a:xfrm>
            <a:off x="274321" y="274320"/>
            <a:ext cx="3500725" cy="1218920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Lower Columbia Floodplain Focus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F3C8653-8881-B13A-6F74-E2C8FC54C6FF}"/>
              </a:ext>
            </a:extLst>
          </p:cNvPr>
          <p:cNvSpPr txBox="1">
            <a:spLocks noChangeArrowheads="1"/>
          </p:cNvSpPr>
          <p:nvPr/>
        </p:nvSpPr>
        <p:spPr>
          <a:xfrm>
            <a:off x="274319" y="1367406"/>
            <a:ext cx="5188313" cy="5216274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Reach-based analyses (A-H)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Available historic habitat data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 Study Area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Reporting contemporary habitat change only (1996-Present)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habitat prioritization or recovery goals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12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6E0577-8025-1199-C4E7-52AA953C4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903" y="865762"/>
            <a:ext cx="6664388" cy="5468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A69BF3-41E2-F04E-315E-A20C241754E4}"/>
              </a:ext>
            </a:extLst>
          </p:cNvPr>
          <p:cNvSpPr txBox="1"/>
          <p:nvPr/>
        </p:nvSpPr>
        <p:spPr>
          <a:xfrm>
            <a:off x="6134134" y="5411056"/>
            <a:ext cx="18629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Floodplain Hydrogeomorphic Reaches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B1E0F9-85E9-84EA-C6F7-2BCB2E13657C}"/>
              </a:ext>
            </a:extLst>
          </p:cNvPr>
          <p:cNvSpPr/>
          <p:nvPr/>
        </p:nvSpPr>
        <p:spPr>
          <a:xfrm>
            <a:off x="5605244" y="5705176"/>
            <a:ext cx="512748" cy="324740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E5A01D-9D7F-0AB0-FDC5-B7933002F2EC}"/>
              </a:ext>
            </a:extLst>
          </p:cNvPr>
          <p:cNvSpPr txBox="1"/>
          <p:nvPr/>
        </p:nvSpPr>
        <p:spPr>
          <a:xfrm>
            <a:off x="6134134" y="5007823"/>
            <a:ext cx="1862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 Study Area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5299D3-5F18-ED1A-7D9D-6CEF621FB705}"/>
              </a:ext>
            </a:extLst>
          </p:cNvPr>
          <p:cNvSpPr/>
          <p:nvPr/>
        </p:nvSpPr>
        <p:spPr>
          <a:xfrm>
            <a:off x="5605244" y="5052415"/>
            <a:ext cx="512748" cy="32474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6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196AB-15C7-2206-F9AA-C5BCA614F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7B9081BB-3371-2E48-227F-B89964952F06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F3BFE1E-7BDF-AB67-C4E7-AB2C93D88A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864887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E7B3C07-880C-B11E-51DD-AC4018F904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5801" y="179295"/>
            <a:ext cx="7526371" cy="4979096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8C531373-D6FF-EBB3-75BC-C2A342D88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869" y="5479880"/>
            <a:ext cx="6570234" cy="70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1800’s Office of Coast Survey topographic sheet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classified in GIS by </a:t>
            </a: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UW Wetlands Ecosystem Team (Jen Burke)</a:t>
            </a:r>
            <a:endParaRPr lang="en-US" sz="1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610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F4EF9-4A3D-02FA-F80D-AB365F6FD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66737FD-7249-BA82-070D-8FF842421D54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 (2010)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426A534-7C9C-5F43-3BCA-D831B867F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9525375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6">
            <a:extLst>
              <a:ext uri="{FF2B5EF4-FFF2-40B4-BE49-F238E27FC236}">
                <a16:creationId xmlns:a16="http://schemas.microsoft.com/office/drawing/2014/main" id="{2D542ABA-295C-1CCA-A97B-95F7665F3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7114" y="5479880"/>
            <a:ext cx="7652951" cy="70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8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9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2010 High-resolution landcover/land-use map.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Created for </a:t>
            </a: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Columbia River Estuary Ecosystem Classification.</a:t>
            </a:r>
            <a:r>
              <a:rPr lang="en-US" sz="2000" kern="0" dirty="0">
                <a:latin typeface="Calibri" pitchFamily="34" charset="0"/>
                <a:cs typeface="Calibri" pitchFamily="34" charset="0"/>
              </a:rPr>
              <a:t> BPA-funded.</a:t>
            </a:r>
            <a:endParaRPr lang="en-US" sz="1000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7239D5-8844-B77D-E76D-7E8DD4DD96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4754" y="96878"/>
            <a:ext cx="7427461" cy="4656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FC0728-CB39-EBBA-042B-5D140E553E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74" y="1915156"/>
            <a:ext cx="3976382" cy="34528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FB985D-4515-3152-35AD-EF9FF8F86A5A}"/>
              </a:ext>
            </a:extLst>
          </p:cNvPr>
          <p:cNvSpPr/>
          <p:nvPr/>
        </p:nvSpPr>
        <p:spPr>
          <a:xfrm>
            <a:off x="5851496" y="368459"/>
            <a:ext cx="1181100" cy="100966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09CA5A-DB54-CC85-C0C2-9202AB29B0B7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6207853" y="1378120"/>
            <a:ext cx="234193" cy="521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386D0E5-0422-745C-51C3-CAF6D297B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552" y="2884710"/>
            <a:ext cx="3281581" cy="151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8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9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kern="0" dirty="0">
                <a:latin typeface="Calibri" pitchFamily="34" charset="0"/>
                <a:cs typeface="Calibri" pitchFamily="34" charset="0"/>
              </a:rPr>
              <a:t>Highly detailed data: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kern="0" dirty="0">
                <a:latin typeface="Calibri" pitchFamily="34" charset="0"/>
                <a:cs typeface="Calibri" pitchFamily="34" charset="0"/>
              </a:rPr>
              <a:t>1-meter resolution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kern="0" dirty="0">
                <a:latin typeface="Calibri" pitchFamily="34" charset="0"/>
                <a:cs typeface="Calibri" pitchFamily="34" charset="0"/>
              </a:rPr>
              <a:t>Object-based vs. pixel </a:t>
            </a: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kern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18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57ECB-6D06-853F-069C-93895B865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E28B24A-A90C-63F7-CFC7-90B37454C490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 (2010)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Quantify losses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4553FE4-77CA-0350-0E78-7F100195ED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8536631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6">
            <a:extLst>
              <a:ext uri="{FF2B5EF4-FFF2-40B4-BE49-F238E27FC236}">
                <a16:creationId xmlns:a16="http://schemas.microsoft.com/office/drawing/2014/main" id="{C9A55A46-0CE7-AC7B-2FEF-BE7BB16CF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198" y="333392"/>
            <a:ext cx="6632900" cy="909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8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9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Cross-tabulation of </a:t>
            </a:r>
            <a:r>
              <a:rPr lang="en-US" sz="2000" u="sng" kern="0" dirty="0">
                <a:latin typeface="Calibri" pitchFamily="34" charset="0"/>
                <a:cs typeface="Calibri" pitchFamily="34" charset="0"/>
              </a:rPr>
              <a:t>generalized</a:t>
            </a:r>
            <a:r>
              <a:rPr lang="en-US" sz="2000" kern="0" dirty="0">
                <a:latin typeface="Calibri" pitchFamily="34" charset="0"/>
                <a:cs typeface="Calibri" pitchFamily="34" charset="0"/>
              </a:rPr>
              <a:t> landcover change scenarios  From</a:t>
            </a: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 Marcoe &amp; Pilson, 2017 – Habitat change in the lower Columbia River estuary, 1870-2009</a:t>
            </a:r>
            <a:endParaRPr lang="en-US" sz="1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27620A-F74B-E7F5-188A-E0AE5CCE3D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02351" y="1435650"/>
            <a:ext cx="7829747" cy="491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04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C2034-39D1-4049-F69A-1AEC03E7E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0EF743F4-618A-ADDF-1770-21AAE4AAE58A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 (2009-10)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Quantify losses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Priority Habitats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BD136A8-7427-7113-9B28-C37DAFA0E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0092721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F044257-4B7A-552E-B79C-B176F1BBE4F5}"/>
              </a:ext>
            </a:extLst>
          </p:cNvPr>
          <p:cNvSpPr txBox="1"/>
          <p:nvPr/>
        </p:nvSpPr>
        <p:spPr>
          <a:xfrm>
            <a:off x="59394" y="4824888"/>
            <a:ext cx="12008474" cy="1236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3225" lvl="1" indent="-285750">
              <a:lnSpc>
                <a:spcPct val="100000"/>
              </a:lnSpc>
              <a:spcBef>
                <a:spcPts val="525"/>
              </a:spcBef>
              <a:buFont typeface="Arial"/>
              <a:buChar char="–"/>
              <a:tabLst>
                <a:tab pos="756285" algn="l"/>
              </a:tabLst>
            </a:pPr>
            <a:r>
              <a:rPr lang="en-US" sz="2200" i="1" spc="-10" dirty="0">
                <a:latin typeface="Aptos Display" panose="020B0004020202020204" pitchFamily="34" charset="0"/>
                <a:cs typeface="Cambria"/>
              </a:rPr>
              <a:t>Representation</a:t>
            </a:r>
            <a:r>
              <a:rPr lang="en-US" sz="2200" i="1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of</a:t>
            </a:r>
            <a:r>
              <a:rPr lang="en-US" sz="2200" spc="-50" dirty="0">
                <a:latin typeface="Aptos Display" panose="020B0004020202020204" pitchFamily="34" charset="0"/>
                <a:cs typeface="Cambria"/>
              </a:rPr>
              <a:t> prevalent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types,</a:t>
            </a:r>
            <a:r>
              <a:rPr lang="en-US" sz="2200" spc="-35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communities</a:t>
            </a:r>
          </a:p>
          <a:p>
            <a:pPr marL="403225" lvl="1" indent="-285750">
              <a:lnSpc>
                <a:spcPct val="100000"/>
              </a:lnSpc>
              <a:spcBef>
                <a:spcPts val="525"/>
              </a:spcBef>
              <a:buFont typeface="Arial"/>
              <a:buChar char="–"/>
              <a:tabLst>
                <a:tab pos="756285" algn="l"/>
              </a:tabLst>
            </a:pPr>
            <a:r>
              <a:rPr lang="en-US" sz="2200" i="1" spc="-10" dirty="0">
                <a:latin typeface="Aptos Display" panose="020B0004020202020204" pitchFamily="34" charset="0"/>
                <a:cs typeface="Cambria"/>
              </a:rPr>
              <a:t>Representation</a:t>
            </a:r>
            <a:r>
              <a:rPr lang="en-US" sz="2200" i="1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of</a:t>
            </a:r>
            <a:r>
              <a:rPr lang="en-US" sz="2200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rare,</a:t>
            </a:r>
            <a:r>
              <a:rPr lang="en-US" sz="2200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spc="-10" dirty="0">
                <a:latin typeface="Aptos Display" panose="020B0004020202020204" pitchFamily="34" charset="0"/>
                <a:cs typeface="Cambria"/>
              </a:rPr>
              <a:t>vulnerable</a:t>
            </a:r>
            <a:r>
              <a:rPr lang="en-US" sz="22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types,</a:t>
            </a:r>
            <a:r>
              <a:rPr lang="en-US" sz="22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communities</a:t>
            </a:r>
            <a:r>
              <a:rPr lang="en-US" sz="2200" spc="-30" dirty="0">
                <a:latin typeface="Aptos Display" panose="020B0004020202020204" pitchFamily="34" charset="0"/>
                <a:cs typeface="Cambria"/>
              </a:rPr>
              <a:t> </a:t>
            </a:r>
            <a:endParaRPr lang="en-US" sz="2200" dirty="0">
              <a:latin typeface="Aptos Display" panose="020B0004020202020204" pitchFamily="34" charset="0"/>
              <a:cs typeface="Cambria"/>
            </a:endParaRPr>
          </a:p>
          <a:p>
            <a:pPr marL="403225" lvl="1" indent="-285750">
              <a:lnSpc>
                <a:spcPct val="100000"/>
              </a:lnSpc>
              <a:spcBef>
                <a:spcPts val="530"/>
              </a:spcBef>
              <a:buFont typeface="Arial"/>
              <a:buChar char="–"/>
              <a:tabLst>
                <a:tab pos="756285" algn="l"/>
              </a:tabLst>
            </a:pPr>
            <a:r>
              <a:rPr lang="en-US" sz="2200" dirty="0">
                <a:latin typeface="Aptos Display" panose="020B0004020202020204" pitchFamily="34" charset="0"/>
                <a:cs typeface="Cambria"/>
              </a:rPr>
              <a:t>Ensure</a:t>
            </a:r>
            <a:r>
              <a:rPr lang="en-US" sz="2200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many</a:t>
            </a:r>
            <a:r>
              <a:rPr lang="en-US" sz="22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spc="-10" dirty="0">
                <a:latin typeface="Aptos Display" panose="020B0004020202020204" pitchFamily="34" charset="0"/>
                <a:cs typeface="Cambria"/>
              </a:rPr>
              <a:t>examples</a:t>
            </a:r>
            <a:r>
              <a:rPr lang="en-US" sz="2200" spc="-45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of</a:t>
            </a:r>
            <a:r>
              <a:rPr lang="en-US" sz="2200" spc="-65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types,</a:t>
            </a:r>
            <a:r>
              <a:rPr lang="en-US" sz="2200" spc="-45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communities</a:t>
            </a:r>
            <a:r>
              <a:rPr lang="en-US" sz="2200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in</a:t>
            </a:r>
            <a:r>
              <a:rPr lang="en-US" sz="2200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dirty="0">
                <a:latin typeface="Aptos Display" panose="020B0004020202020204" pitchFamily="34" charset="0"/>
                <a:cs typeface="Cambria"/>
              </a:rPr>
              <a:t>each</a:t>
            </a:r>
            <a:r>
              <a:rPr lang="en-US" sz="2200" spc="-45" dirty="0">
                <a:latin typeface="Aptos Display" panose="020B0004020202020204" pitchFamily="34" charset="0"/>
                <a:cs typeface="Cambria"/>
              </a:rPr>
              <a:t> Reach</a:t>
            </a:r>
            <a:r>
              <a:rPr lang="en-US" sz="2200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200" spc="-25" dirty="0">
                <a:latin typeface="Aptos Display" panose="020B0004020202020204" pitchFamily="34" charset="0"/>
                <a:cs typeface="Cambria"/>
              </a:rPr>
              <a:t>for </a:t>
            </a:r>
            <a:r>
              <a:rPr lang="en-US" sz="2200" i="1" spc="-10" dirty="0">
                <a:latin typeface="Aptos Display" panose="020B0004020202020204" pitchFamily="34" charset="0"/>
                <a:cs typeface="Cambria"/>
              </a:rPr>
              <a:t>redundancy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D0AFBA-2D10-0A6E-CEA7-3FEE3DFE8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699715"/>
              </p:ext>
            </p:extLst>
          </p:nvPr>
        </p:nvGraphicFramePr>
        <p:xfrm>
          <a:off x="4398695" y="132831"/>
          <a:ext cx="7669173" cy="4328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945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0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0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baseline="0" dirty="0"/>
                        <a:t>Reach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Priority Habitats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noFill/>
                      <a:prstDash val="solid"/>
                      <a:miter lim="800000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A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 tidal WL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wooded tidal WL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wooded tidal WL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 tidal WL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wooded tidal WL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 tidal WL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 tidal WL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wooded tidal WL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baseline="0" dirty="0"/>
                        <a:t>forested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/>
                        <a:t>herbaceous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forested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shrub-scrub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 tidal WL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F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forested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</a:t>
                      </a:r>
                      <a:r>
                        <a:rPr lang="en-US" sz="1400" baseline="0" dirty="0"/>
                        <a:t> WL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baseline="0" dirty="0"/>
                        <a:t>shrub-scrub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forested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herbaceous</a:t>
                      </a:r>
                      <a:r>
                        <a:rPr lang="en-US" sz="1400" baseline="0" dirty="0"/>
                        <a:t> WL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r>
                        <a:rPr lang="en-US" sz="1400" dirty="0"/>
                        <a:t>wooded WL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</a:defRPr>
                      </a:lvl9pPr>
                    </a:lstStyle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DB50770-ACA4-57A4-7D93-2AFC07DF3501}"/>
              </a:ext>
            </a:extLst>
          </p:cNvPr>
          <p:cNvSpPr txBox="1"/>
          <p:nvPr/>
        </p:nvSpPr>
        <p:spPr>
          <a:xfrm>
            <a:off x="656411" y="2957978"/>
            <a:ext cx="28921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0375" lvl="1" indent="-342900">
              <a:lnSpc>
                <a:spcPct val="100000"/>
              </a:lnSpc>
              <a:spcBef>
                <a:spcPts val="525"/>
              </a:spcBef>
              <a:buFont typeface="Courier New" panose="02070309020205020404" pitchFamily="49" charset="0"/>
              <a:buChar char="o"/>
              <a:tabLst>
                <a:tab pos="756285" algn="l"/>
              </a:tabLst>
            </a:pPr>
            <a:r>
              <a:rPr lang="en-US" sz="2000" spc="-10" dirty="0">
                <a:latin typeface="Aptos Display" panose="020B0004020202020204" pitchFamily="34" charset="0"/>
                <a:cs typeface="Cambria"/>
              </a:rPr>
              <a:t>Science Work Group Collaboration</a:t>
            </a:r>
            <a:endParaRPr lang="en-US" sz="2000" dirty="0">
              <a:latin typeface="Aptos Display" panose="020B0004020202020204" pitchFamily="34" charset="0"/>
              <a:cs typeface="Cambri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ABECD7-3AB2-7571-CAEF-C8E1123006C4}"/>
              </a:ext>
            </a:extLst>
          </p:cNvPr>
          <p:cNvSpPr txBox="1"/>
          <p:nvPr/>
        </p:nvSpPr>
        <p:spPr>
          <a:xfrm>
            <a:off x="10001972" y="4455556"/>
            <a:ext cx="1698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475" lvl="1">
              <a:lnSpc>
                <a:spcPct val="100000"/>
              </a:lnSpc>
              <a:spcBef>
                <a:spcPts val="525"/>
              </a:spcBef>
              <a:tabLst>
                <a:tab pos="756285" algn="l"/>
              </a:tabLst>
            </a:pPr>
            <a:r>
              <a:rPr lang="en-US" spc="-10" dirty="0">
                <a:latin typeface="Aptos Display" panose="020B0004020202020204" pitchFamily="34" charset="0"/>
                <a:cs typeface="Cambria"/>
              </a:rPr>
              <a:t>WL = wetland</a:t>
            </a:r>
            <a:endParaRPr lang="en-US" dirty="0">
              <a:latin typeface="Aptos Display" panose="020B000402020202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86413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A5BD4-8EDB-21D9-ADBA-E22EA199A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E2841DE9-5688-F41E-FE57-250464F44535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581357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Species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B64245FA-8ADC-F973-4654-ED0E53A6365F}"/>
              </a:ext>
            </a:extLst>
          </p:cNvPr>
          <p:cNvSpPr txBox="1"/>
          <p:nvPr/>
        </p:nvSpPr>
        <p:spPr>
          <a:xfrm>
            <a:off x="4352231" y="4811369"/>
            <a:ext cx="7237690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sz="2400" spc="-10" dirty="0">
                <a:latin typeface="Aptos Display" panose="020B0004020202020204" pitchFamily="34" charset="0"/>
                <a:cs typeface="Cambria"/>
              </a:rPr>
              <a:t>Focal</a:t>
            </a:r>
            <a:r>
              <a:rPr sz="2400" spc="-3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Species</a:t>
            </a:r>
            <a:r>
              <a:rPr sz="24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and</a:t>
            </a:r>
            <a:r>
              <a:rPr sz="2400" spc="-3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Other</a:t>
            </a:r>
            <a:r>
              <a:rPr sz="2400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Indicator</a:t>
            </a:r>
            <a:r>
              <a:rPr sz="24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Species</a:t>
            </a:r>
            <a:r>
              <a:rPr sz="24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Identified</a:t>
            </a:r>
            <a:r>
              <a:rPr sz="2400" spc="-3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through</a:t>
            </a:r>
            <a:r>
              <a:rPr sz="2400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NPCC</a:t>
            </a:r>
            <a:r>
              <a:rPr sz="2400" spc="-3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spc="-10" dirty="0">
                <a:latin typeface="Aptos Display" panose="020B0004020202020204" pitchFamily="34" charset="0"/>
                <a:cs typeface="Cambria"/>
              </a:rPr>
              <a:t>Sub-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basin</a:t>
            </a:r>
            <a:r>
              <a:rPr sz="24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dirty="0">
                <a:latin typeface="Aptos Display" panose="020B0004020202020204" pitchFamily="34" charset="0"/>
                <a:cs typeface="Cambria"/>
              </a:rPr>
              <a:t>Plan</a:t>
            </a:r>
            <a:r>
              <a:rPr sz="2400" spc="-3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400" spc="-10" dirty="0">
                <a:latin typeface="Aptos Display" panose="020B0004020202020204" pitchFamily="34" charset="0"/>
                <a:cs typeface="Cambria"/>
              </a:rPr>
              <a:t>(2004)</a:t>
            </a:r>
            <a:endParaRPr lang="en-US" sz="2400" spc="-10" dirty="0">
              <a:latin typeface="Aptos Display" panose="020B0004020202020204" pitchFamily="34" charset="0"/>
              <a:cs typeface="Cambria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spc="-10" dirty="0">
                <a:latin typeface="Aptos Display" panose="020B0004020202020204" pitchFamily="34" charset="0"/>
                <a:cs typeface="Cambria"/>
              </a:rPr>
              <a:t>No links to Priority Habitats</a:t>
            </a:r>
            <a:endParaRPr sz="2400" dirty="0">
              <a:latin typeface="Aptos Display" panose="020B0004020202020204" pitchFamily="34" charset="0"/>
              <a:cs typeface="Cambria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D8967230-2323-95F1-06CF-86A659CFDAF7}"/>
              </a:ext>
            </a:extLst>
          </p:cNvPr>
          <p:cNvSpPr txBox="1"/>
          <p:nvPr/>
        </p:nvSpPr>
        <p:spPr>
          <a:xfrm>
            <a:off x="320154" y="973123"/>
            <a:ext cx="3644900" cy="539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Focal</a:t>
            </a:r>
            <a:r>
              <a:rPr sz="2200" b="1" spc="-10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2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Species</a:t>
            </a:r>
            <a:endParaRPr sz="22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Chinook,</a:t>
            </a:r>
            <a:r>
              <a:rPr sz="2000" spc="-7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chum</a:t>
            </a:r>
            <a:r>
              <a:rPr sz="2000" spc="-4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steelhead,</a:t>
            </a:r>
            <a:r>
              <a:rPr sz="2000" spc="-7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coho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Pacific</a:t>
            </a:r>
            <a:r>
              <a:rPr sz="2000" spc="-7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10" dirty="0">
                <a:latin typeface="Aptos Display" panose="020B0004020202020204" pitchFamily="34" charset="0"/>
                <a:cs typeface="Cambria"/>
              </a:rPr>
              <a:t>lamprey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Green</a:t>
            </a:r>
            <a:r>
              <a:rPr sz="2000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and</a:t>
            </a:r>
            <a:r>
              <a:rPr sz="2000" spc="-6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white</a:t>
            </a:r>
            <a:r>
              <a:rPr sz="2000" spc="-5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10" dirty="0">
                <a:latin typeface="Aptos Display" panose="020B0004020202020204" pitchFamily="34" charset="0"/>
                <a:cs typeface="Cambria"/>
              </a:rPr>
              <a:t>sturgeon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Bald</a:t>
            </a:r>
            <a:r>
              <a:rPr sz="2000" spc="-3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eagle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Columbia</a:t>
            </a:r>
            <a:r>
              <a:rPr sz="2000" spc="-3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10" dirty="0">
                <a:latin typeface="Aptos Display" panose="020B0004020202020204" pitchFamily="34" charset="0"/>
                <a:cs typeface="Cambria"/>
              </a:rPr>
              <a:t>White-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tailed</a:t>
            </a:r>
            <a:r>
              <a:rPr sz="20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deer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2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Ecologically</a:t>
            </a:r>
            <a:r>
              <a:rPr sz="2200" b="1" spc="-2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sz="22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Significant</a:t>
            </a:r>
            <a:endParaRPr sz="22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N.</a:t>
            </a:r>
            <a:r>
              <a:rPr sz="20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10" dirty="0">
                <a:latin typeface="Aptos Display" panose="020B0004020202020204" pitchFamily="34" charset="0"/>
                <a:cs typeface="Cambria"/>
              </a:rPr>
              <a:t>Pikeminnow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spc="-20" dirty="0">
                <a:latin typeface="Aptos Display" panose="020B0004020202020204" pitchFamily="34" charset="0"/>
                <a:cs typeface="Cambria"/>
              </a:rPr>
              <a:t>Shad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spc="-10" dirty="0">
                <a:latin typeface="Aptos Display" panose="020B0004020202020204" pitchFamily="34" charset="0"/>
                <a:cs typeface="Cambria"/>
              </a:rPr>
              <a:t>Eluachon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Caspian</a:t>
            </a:r>
            <a:r>
              <a:rPr sz="2000" spc="-4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tern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spc="-10" dirty="0">
                <a:latin typeface="Aptos Display" panose="020B0004020202020204" pitchFamily="34" charset="0"/>
                <a:cs typeface="Cambria"/>
              </a:rPr>
              <a:t>Osprey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spc="-30" dirty="0">
                <a:latin typeface="Aptos Display" panose="020B0004020202020204" pitchFamily="34" charset="0"/>
                <a:cs typeface="Cambria"/>
              </a:rPr>
              <a:t>Yellow</a:t>
            </a:r>
            <a:r>
              <a:rPr sz="2000" spc="-5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10" dirty="0">
                <a:latin typeface="Aptos Display" panose="020B0004020202020204" pitchFamily="34" charset="0"/>
                <a:cs typeface="Cambria"/>
              </a:rPr>
              <a:t>warbler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spc="-25" dirty="0">
                <a:latin typeface="Aptos Display" panose="020B0004020202020204" pitchFamily="34" charset="0"/>
                <a:cs typeface="Cambria"/>
              </a:rPr>
              <a:t>Red-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eyed</a:t>
            </a:r>
            <a:r>
              <a:rPr sz="2000" spc="-6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vireo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Dusky</a:t>
            </a:r>
            <a:r>
              <a:rPr sz="2000" spc="-3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dirty="0">
                <a:latin typeface="Aptos Display" panose="020B0004020202020204" pitchFamily="34" charset="0"/>
                <a:cs typeface="Cambria"/>
              </a:rPr>
              <a:t>Canada</a:t>
            </a:r>
            <a:r>
              <a:rPr sz="2000" spc="-4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goose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dirty="0">
                <a:latin typeface="Aptos Display" panose="020B0004020202020204" pitchFamily="34" charset="0"/>
                <a:cs typeface="Cambria"/>
              </a:rPr>
              <a:t>Sandhill</a:t>
            </a:r>
            <a:r>
              <a:rPr sz="2000" spc="-60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20" dirty="0">
                <a:latin typeface="Aptos Display" panose="020B0004020202020204" pitchFamily="34" charset="0"/>
                <a:cs typeface="Cambria"/>
              </a:rPr>
              <a:t>crane</a:t>
            </a:r>
            <a:endParaRPr sz="2000" dirty="0">
              <a:latin typeface="Aptos Display" panose="020B0004020202020204" pitchFamily="34" charset="0"/>
              <a:cs typeface="Cambria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000" spc="-10" dirty="0">
                <a:latin typeface="Aptos Display" panose="020B0004020202020204" pitchFamily="34" charset="0"/>
                <a:cs typeface="Cambria"/>
              </a:rPr>
              <a:t>River</a:t>
            </a:r>
            <a:r>
              <a:rPr sz="2000" spc="-75" dirty="0">
                <a:latin typeface="Aptos Display" panose="020B0004020202020204" pitchFamily="34" charset="0"/>
                <a:cs typeface="Cambria"/>
              </a:rPr>
              <a:t> </a:t>
            </a:r>
            <a:r>
              <a:rPr sz="2000" spc="-10" dirty="0">
                <a:latin typeface="Aptos Display" panose="020B0004020202020204" pitchFamily="34" charset="0"/>
                <a:cs typeface="Cambria"/>
              </a:rPr>
              <a:t>otter</a:t>
            </a:r>
            <a:endParaRPr sz="2000" dirty="0">
              <a:latin typeface="Aptos Display" panose="020B0004020202020204" pitchFamily="34" charset="0"/>
              <a:cs typeface="Cambria"/>
            </a:endParaRPr>
          </a:p>
        </p:txBody>
      </p:sp>
      <p:pic>
        <p:nvPicPr>
          <p:cNvPr id="11" name="object 5" descr="L:\Photos\JBH Refuge Trip 12.9.2005\IMG_0629.jpg">
            <a:extLst>
              <a:ext uri="{FF2B5EF4-FFF2-40B4-BE49-F238E27FC236}">
                <a16:creationId xmlns:a16="http://schemas.microsoft.com/office/drawing/2014/main" id="{F4C04341-D1B7-9FF4-05A8-F538EFA36F7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04264" y="564998"/>
            <a:ext cx="5001767" cy="375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12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C1594-7C0D-897F-53D4-05F91FE28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ED19D1B2-0DE2-E16F-B0BE-3F9BA281A984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 (2009-10)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Quantify losses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Priority Habitats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Priority Habitat Goals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28D3A7-D37E-9340-F209-763109095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696123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D53F615-A55C-6977-A3BE-4ED4075C0D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74" y="100283"/>
            <a:ext cx="6834506" cy="3951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74F84B-6FA5-7275-99D0-0E0A7807D3DA}"/>
              </a:ext>
            </a:extLst>
          </p:cNvPr>
          <p:cNvSpPr txBox="1"/>
          <p:nvPr/>
        </p:nvSpPr>
        <p:spPr>
          <a:xfrm>
            <a:off x="9248776" y="2508195"/>
            <a:ext cx="2498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Adapted by A.P. Dobson, 1996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C963847-C506-B3F7-D057-F97F3DD9F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3174" y="4243267"/>
            <a:ext cx="6952976" cy="73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Species-area curves from conservation biology:</a:t>
            </a: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  Macarthur-Wilson (1967), Dobson (1996), Tear et al. (2005), Nature Conservancy.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761CDB5-620F-0DE3-C990-6632B9487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4258" y="5218160"/>
            <a:ext cx="6632900" cy="73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174625" indent="-174625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Most research recommends 30% to preserve common species</a:t>
            </a:r>
          </a:p>
          <a:p>
            <a:pPr marL="174625" indent="-174625">
              <a:lnSpc>
                <a:spcPct val="10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50–60% not obtainable in LCRE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083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D51B0-E31D-33C5-5F21-294CFF306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DABACBC-3040-24FA-D838-8BAA773B193B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 (2009-10)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Quantify losses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Priority Habitats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Priority Habitat Goals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9493935-BC46-D23C-F4E3-33F6F7C93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1856480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5721894-AFE2-F07F-9508-56466A2E69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064" y="149192"/>
            <a:ext cx="5151101" cy="6092108"/>
          </a:xfrm>
          <a:prstGeom prst="rect">
            <a:avLst/>
          </a:prstGeom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7D1D4D19-61D6-38F4-13C9-CD7571B49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714" y="318752"/>
            <a:ext cx="3038466" cy="85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kern="0" dirty="0">
                <a:latin typeface="Calibri" pitchFamily="34" charset="0"/>
                <a:cs typeface="Calibri" pitchFamily="34" charset="0"/>
              </a:rPr>
              <a:t>How much is available ?  (‘</a:t>
            </a:r>
            <a:r>
              <a:rPr lang="en-US" u="sng" kern="0" dirty="0">
                <a:latin typeface="Calibri" pitchFamily="34" charset="0"/>
                <a:cs typeface="Calibri" pitchFamily="34" charset="0"/>
              </a:rPr>
              <a:t>recoverable</a:t>
            </a:r>
            <a:r>
              <a:rPr lang="en-US" kern="0" dirty="0">
                <a:latin typeface="Calibri" pitchFamily="34" charset="0"/>
                <a:cs typeface="Calibri" pitchFamily="34" charset="0"/>
              </a:rPr>
              <a:t> habitat’)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i="1" kern="0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i="1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EE55A7E-4EB4-82EA-8D22-CC0FC5916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4979" y="2437958"/>
            <a:ext cx="1147444" cy="37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Reach 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36DC664-1B0F-FF22-C964-4B3515335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7582" y="2437958"/>
            <a:ext cx="1147444" cy="37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Reach B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F72A86EB-9EF5-E7D1-5DBE-035BA4983A80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713180" y="96878"/>
            <a:ext cx="3316022" cy="4261701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24D28013-B23F-A92F-6268-6BC9B158F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7582" y="318752"/>
            <a:ext cx="1035922" cy="37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9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9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Reach D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F566C3-2C4F-ED5D-F0BC-96BE1830BDF7}"/>
              </a:ext>
            </a:extLst>
          </p:cNvPr>
          <p:cNvSpPr txBox="1"/>
          <p:nvPr/>
        </p:nvSpPr>
        <p:spPr>
          <a:xfrm>
            <a:off x="354183" y="3429000"/>
            <a:ext cx="39970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spc="-2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Recovery goal for Priority Habitats: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spc="-7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30%</a:t>
            </a:r>
            <a:r>
              <a:rPr lang="en-US" sz="2400" b="1" spc="-6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by</a:t>
            </a:r>
            <a:r>
              <a:rPr lang="en-US" sz="2400" b="1" spc="-75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2030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spc="-1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40%</a:t>
            </a:r>
            <a:r>
              <a:rPr lang="en-US" sz="2400" b="1" spc="-6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by</a:t>
            </a:r>
            <a:r>
              <a:rPr lang="en-US" sz="2400" b="1" spc="-7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 </a:t>
            </a:r>
            <a:r>
              <a:rPr lang="en-US" sz="2400" b="1" spc="-20" dirty="0">
                <a:solidFill>
                  <a:srgbClr val="002060"/>
                </a:solidFill>
                <a:latin typeface="Aptos Display" panose="020B0004020202020204" pitchFamily="34" charset="0"/>
                <a:cs typeface="Cambria"/>
              </a:rPr>
              <a:t>2050</a:t>
            </a:r>
            <a:endParaRPr lang="en-US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290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7067-EBEE-8D77-D605-BD2EE83DA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D1905E99-7241-52C2-C01A-398E93718D46}"/>
              </a:ext>
            </a:extLst>
          </p:cNvPr>
          <p:cNvSpPr txBox="1">
            <a:spLocks noChangeArrowheads="1"/>
          </p:cNvSpPr>
          <p:nvPr/>
        </p:nvSpPr>
        <p:spPr>
          <a:xfrm>
            <a:off x="339057" y="333392"/>
            <a:ext cx="415674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 Timeline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historical habitats (late 1800’s)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 current habitats (2009-10)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Quantify losses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Priority Habitats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 Priority Habitat Goals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 Habitat Restoration GIS Inventory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Re-map current habitats (2020)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946752F-A9F5-3B3F-1ED6-C413DE9AE9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739808"/>
              </p:ext>
            </p:extLst>
          </p:nvPr>
        </p:nvGraphicFramePr>
        <p:xfrm>
          <a:off x="274319" y="6288093"/>
          <a:ext cx="11578624" cy="473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ctangle 6">
            <a:extLst>
              <a:ext uri="{FF2B5EF4-FFF2-40B4-BE49-F238E27FC236}">
                <a16:creationId xmlns:a16="http://schemas.microsoft.com/office/drawing/2014/main" id="{98EDD463-C201-A69D-F61A-77A7B7CCC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4918" y="5479880"/>
            <a:ext cx="6530897" cy="70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8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9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10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8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11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kern="0" dirty="0">
                <a:latin typeface="Calibri" pitchFamily="34" charset="0"/>
                <a:cs typeface="Calibri" pitchFamily="34" charset="0"/>
              </a:rPr>
              <a:t>2020 High-resolution landcover/land-use map.                         Created by </a:t>
            </a: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NV5 Geospatial</a:t>
            </a:r>
            <a:r>
              <a:rPr lang="en-US" sz="2000" kern="0" dirty="0">
                <a:latin typeface="Calibri" pitchFamily="34" charset="0"/>
                <a:cs typeface="Calibri" pitchFamily="34" charset="0"/>
              </a:rPr>
              <a:t> through </a:t>
            </a:r>
            <a:r>
              <a:rPr lang="en-US" sz="2000" i="1" kern="0" dirty="0">
                <a:latin typeface="Calibri" pitchFamily="34" charset="0"/>
                <a:cs typeface="Calibri" pitchFamily="34" charset="0"/>
              </a:rPr>
              <a:t>NOAA</a:t>
            </a:r>
            <a:r>
              <a:rPr lang="en-US" sz="2000" kern="0" dirty="0">
                <a:latin typeface="Calibri" pitchFamily="34" charset="0"/>
                <a:cs typeface="Calibri" pitchFamily="34" charset="0"/>
              </a:rPr>
              <a:t> with BIL funding.</a:t>
            </a:r>
          </a:p>
          <a:p>
            <a:pPr marL="341313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 marL="341313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i="1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95A2EC-71D0-5336-381C-08FE5E6843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44754" y="96878"/>
            <a:ext cx="7427461" cy="4656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09008E-FBEC-60BD-2A30-1BE5EBCE17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74" y="1915156"/>
            <a:ext cx="3976382" cy="34528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0CD7CF-0F35-E33C-BCC2-07604027F2D0}"/>
              </a:ext>
            </a:extLst>
          </p:cNvPr>
          <p:cNvSpPr/>
          <p:nvPr/>
        </p:nvSpPr>
        <p:spPr>
          <a:xfrm>
            <a:off x="5851496" y="368459"/>
            <a:ext cx="1181100" cy="100966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8552CC-DDE2-9F09-D65E-222B6A804E58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6207853" y="1378120"/>
            <a:ext cx="234193" cy="5216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906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7BFD9-CCF0-5E81-11F2-C276DE5DB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83F6F815-9D51-484D-11BC-FCC78CD069AC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4189809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Tracking Habitat Recovery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Compare landcover maps over time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Frequency: 10 years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 at tracking </a:t>
            </a:r>
            <a:r>
              <a:rPr lang="en-US" sz="1800" u="sng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losses</a:t>
            </a: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Restoration Inventory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Tracks </a:t>
            </a:r>
            <a:r>
              <a:rPr lang="en-US" sz="1800" u="sng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gains/recovery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Tracks </a:t>
            </a:r>
            <a:r>
              <a:rPr lang="en-US" sz="1800" u="sng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protected</a:t>
            </a:r>
            <a:r>
              <a:rPr lang="en-US" sz="18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lands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Limited by reporting accuracy</a:t>
            </a:r>
          </a:p>
          <a:p>
            <a:pPr marL="628650" lvl="2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Combine results of both to measure progress</a:t>
            </a:r>
            <a:endParaRPr lang="en-US" sz="18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3DF775-8707-1831-7AEE-12333DA24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227" y="4259074"/>
            <a:ext cx="3363316" cy="2598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B5DADE-1FE3-D083-D9FB-85015EAC6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099" y="4541178"/>
            <a:ext cx="4189809" cy="2316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FEF1DC-1EC7-FD56-D53F-E3422F4E6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82" y="0"/>
            <a:ext cx="4381961" cy="417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2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6580-A1DB-5FBA-A87D-D491E0E6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6B742E9C-7294-DC65-E9D8-7C2153C34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162" y="310082"/>
            <a:ext cx="8406581" cy="40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6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kern="0" dirty="0">
                <a:latin typeface="Aptos Display" panose="020B0004020202020204" pitchFamily="34" charset="0"/>
                <a:cs typeface="Calibri" pitchFamily="34" charset="0"/>
              </a:rPr>
              <a:t>Habitat Recovered and Remaining Goals – 2015 Analysis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936102B-63EB-0B54-9514-C141B69D1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8" y="868510"/>
            <a:ext cx="10500411" cy="42245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7B744E-F301-D527-35DA-04AD31FD8494}"/>
              </a:ext>
            </a:extLst>
          </p:cNvPr>
          <p:cNvSpPr/>
          <p:nvPr/>
        </p:nvSpPr>
        <p:spPr>
          <a:xfrm>
            <a:off x="9875520" y="868509"/>
            <a:ext cx="1703164" cy="4224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31B2D1-B323-E61F-41F5-4E3BADC2E86E}"/>
              </a:ext>
            </a:extLst>
          </p:cNvPr>
          <p:cNvSpPr/>
          <p:nvPr/>
        </p:nvSpPr>
        <p:spPr>
          <a:xfrm>
            <a:off x="8195737" y="1281213"/>
            <a:ext cx="1703164" cy="846520"/>
          </a:xfrm>
          <a:prstGeom prst="ellipse">
            <a:avLst/>
          </a:prstGeom>
          <a:noFill/>
          <a:ln w="158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50FE31-46D8-67B9-077A-0A1639060E17}"/>
              </a:ext>
            </a:extLst>
          </p:cNvPr>
          <p:cNvSpPr/>
          <p:nvPr/>
        </p:nvSpPr>
        <p:spPr>
          <a:xfrm>
            <a:off x="5046364" y="1355764"/>
            <a:ext cx="1703164" cy="846520"/>
          </a:xfrm>
          <a:prstGeom prst="ellipse">
            <a:avLst/>
          </a:prstGeom>
          <a:noFill/>
          <a:ln w="158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1896979-DF32-2F4B-1F4A-8B524ED0C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0707" y="2776244"/>
            <a:ext cx="1892236" cy="40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6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2000" i="1" kern="0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Goals met in 2015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6243B64-5808-D8DE-AD66-FBF15DFF7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338" y="5370380"/>
            <a:ext cx="10937946" cy="98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folHlink"/>
              </a:buClr>
              <a:buBlip>
                <a:blip r:embed="rId3"/>
              </a:buBlip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80000"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737373"/>
              </a:buClr>
              <a:buSzPct val="6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Blip>
                <a:blip r:embed="rId6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kern="0" dirty="0">
                <a:latin typeface="Aptos Display" panose="020B0004020202020204" pitchFamily="34" charset="0"/>
                <a:cs typeface="Calibri" pitchFamily="34" charset="0"/>
              </a:rPr>
              <a:t>Next update in progress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kern="0" dirty="0">
                <a:latin typeface="Aptos Display" panose="020B0004020202020204" pitchFamily="34" charset="0"/>
                <a:cs typeface="Calibri" pitchFamily="34" charset="0"/>
              </a:rPr>
              <a:t>	- Add recent restoration activity (2016-2026)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en-US" kern="0" dirty="0">
                <a:latin typeface="Aptos Display" panose="020B0004020202020204" pitchFamily="34" charset="0"/>
                <a:cs typeface="Calibri" pitchFamily="34" charset="0"/>
              </a:rPr>
              <a:t>	- Add landcover change results (habitat loss)</a:t>
            </a:r>
          </a:p>
        </p:txBody>
      </p:sp>
    </p:spTree>
    <p:extLst>
      <p:ext uri="{BB962C8B-B14F-4D97-AF65-F5344CB8AC3E}">
        <p14:creationId xmlns:p14="http://schemas.microsoft.com/office/powerpoint/2010/main" val="831188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10DB-40D7-2810-EA7E-E9C0C41A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1D1BA9F6-7F83-094E-9793-26697C310864}"/>
              </a:ext>
            </a:extLst>
          </p:cNvPr>
          <p:cNvSpPr txBox="1">
            <a:spLocks noChangeArrowheads="1"/>
          </p:cNvSpPr>
          <p:nvPr/>
        </p:nvSpPr>
        <p:spPr>
          <a:xfrm>
            <a:off x="2260518" y="182880"/>
            <a:ext cx="7061366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Landcover Maps Comparison Results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2A0EBFB-77EA-A23E-494B-70F288BE502A}"/>
              </a:ext>
            </a:extLst>
          </p:cNvPr>
          <p:cNvSpPr txBox="1">
            <a:spLocks noChangeArrowheads="1"/>
          </p:cNvSpPr>
          <p:nvPr/>
        </p:nvSpPr>
        <p:spPr>
          <a:xfrm>
            <a:off x="1153769" y="6290552"/>
            <a:ext cx="987149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4FB913-79A1-8A5B-A47C-8CFAC9AC00AF}"/>
              </a:ext>
            </a:extLst>
          </p:cNvPr>
          <p:cNvSpPr txBox="1">
            <a:spLocks noChangeArrowheads="1"/>
          </p:cNvSpPr>
          <p:nvPr/>
        </p:nvSpPr>
        <p:spPr>
          <a:xfrm>
            <a:off x="3840480" y="6290551"/>
            <a:ext cx="1021623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6050B0-8B05-2458-8FAD-56EED4D65B17}"/>
              </a:ext>
            </a:extLst>
          </p:cNvPr>
          <p:cNvSpPr txBox="1">
            <a:spLocks noChangeArrowheads="1"/>
          </p:cNvSpPr>
          <p:nvPr/>
        </p:nvSpPr>
        <p:spPr>
          <a:xfrm>
            <a:off x="7217428" y="6290551"/>
            <a:ext cx="987150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A51E35F4-0B1A-B4E0-652F-2D85DC11435A}"/>
              </a:ext>
            </a:extLst>
          </p:cNvPr>
          <p:cNvSpPr txBox="1">
            <a:spLocks noChangeArrowheads="1"/>
          </p:cNvSpPr>
          <p:nvPr/>
        </p:nvSpPr>
        <p:spPr>
          <a:xfrm>
            <a:off x="9953930" y="6290551"/>
            <a:ext cx="987149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9153052-B6EC-D421-32BD-52E497973C96}"/>
              </a:ext>
            </a:extLst>
          </p:cNvPr>
          <p:cNvSpPr txBox="1">
            <a:spLocks noChangeArrowheads="1"/>
          </p:cNvSpPr>
          <p:nvPr/>
        </p:nvSpPr>
        <p:spPr>
          <a:xfrm>
            <a:off x="2103120" y="731520"/>
            <a:ext cx="2133221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 Change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FA7A28CC-F278-61DD-E63F-C4114EF83DD8}"/>
              </a:ext>
            </a:extLst>
          </p:cNvPr>
          <p:cNvSpPr txBox="1">
            <a:spLocks noChangeArrowheads="1"/>
          </p:cNvSpPr>
          <p:nvPr/>
        </p:nvSpPr>
        <p:spPr>
          <a:xfrm>
            <a:off x="6400800" y="731520"/>
            <a:ext cx="5400264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Inconsistency (water level)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B862C97-9A95-09F5-95F3-8B186CDA0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289" y="1371600"/>
            <a:ext cx="2286000" cy="24218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6C7708-F880-5CBB-D121-FD884A817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289" y="3887526"/>
            <a:ext cx="2286000" cy="24218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14809F2-5023-9F70-4B8B-66E724BAB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5875" y="1371600"/>
            <a:ext cx="2286000" cy="24186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3584C1D-F7A8-FDBD-6363-F937E411D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875" y="3887527"/>
            <a:ext cx="2286000" cy="241869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5D19E7D-FD47-28F6-8332-D43553075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371600"/>
            <a:ext cx="2287197" cy="24231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CCB0CB3-8451-480B-68E8-286E6B0C6F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886200"/>
            <a:ext cx="2287197" cy="24231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4AC78EF-F3EC-17A4-AC7C-612B70F485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7565" y="3886200"/>
            <a:ext cx="2298560" cy="243198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EA0C4E2-5DFC-BCDB-3CFF-62C7FA20FD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7565" y="1371600"/>
            <a:ext cx="2290220" cy="2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612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0250-DA46-DE40-EEF4-0575821C7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6F0F7576-F497-D629-B566-105C657CF62D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914401"/>
            <a:ext cx="7559804" cy="5562600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lvl="1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Complex classification scheme (hard to separate classes)</a:t>
            </a:r>
          </a:p>
          <a:p>
            <a:pPr marL="225425" lvl="1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Technology changes</a:t>
            </a:r>
          </a:p>
          <a:p>
            <a:pPr marL="225425" lvl="1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Inconsistent image collection (date, time, tide cycle, etc.)</a:t>
            </a:r>
          </a:p>
          <a:p>
            <a:pPr marL="225425" lvl="1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can be overcome, but </a:t>
            </a:r>
            <a:r>
              <a:rPr lang="en-US" sz="2200" u="sng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costly</a:t>
            </a:r>
          </a:p>
          <a:p>
            <a:pPr marL="682625" lvl="2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 Map:  ~$175k. </a:t>
            </a:r>
          </a:p>
          <a:p>
            <a:pPr marL="682625" lvl="2" indent="-2254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 Map: $70k. More errors.</a:t>
            </a:r>
          </a:p>
          <a:p>
            <a:pPr marL="171450" lvl="1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1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Alternate solutions</a:t>
            </a:r>
          </a:p>
          <a:p>
            <a:pPr marL="62865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Simplify classes </a:t>
            </a:r>
          </a:p>
          <a:p>
            <a:pPr marL="62865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 change scenarios (impervious-related, veg. height)</a:t>
            </a:r>
          </a:p>
          <a:p>
            <a:pPr marL="62865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lower resolution products</a:t>
            </a:r>
          </a:p>
          <a:p>
            <a:pPr marL="62865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1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1600" u="sng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EF519F-8165-7D44-DB02-EF924892D13E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8260195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Landcover Maps Comparison Challenges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AFD03B-241F-92DA-06AC-626C7A78B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607" y="182879"/>
            <a:ext cx="2914043" cy="6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73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66E1E-0F7C-84F6-7445-D6614022B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7C43165-1A74-3A69-8D7C-98645C0E6E6A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2566069" cy="942958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NOAA C-CAP Landcover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C59A3E-0E58-7E7E-1E7C-2BD1787E8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050" y="3400319"/>
            <a:ext cx="3707158" cy="25894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337A31-D722-201B-1635-BB11C888A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521" y="3400319"/>
            <a:ext cx="3707159" cy="25894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84D680-AAE3-83C5-7FB4-6AC0DB095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159" y="787465"/>
            <a:ext cx="2038635" cy="22196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43289B3-6639-0CB8-1457-A485F407A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6681" y="787465"/>
            <a:ext cx="2105319" cy="24196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CFFEE99-DB53-AEE6-7995-856F9DC6D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1430" y="804871"/>
            <a:ext cx="2043570" cy="24022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0CB51A-5275-EC46-50F0-804B19BD1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3682" y="804870"/>
            <a:ext cx="2105318" cy="2064238"/>
          </a:xfrm>
          <a:prstGeom prst="rect">
            <a:avLst/>
          </a:prstGeom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19892145-99DB-13C6-F87A-2AB2D2449CBB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1280160"/>
            <a:ext cx="3707158" cy="529018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 5 years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Consistent method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data, no cost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Already using for EPA reporting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Spatially limited (30-meter pixel vs. 1-meter object)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Classification scheme different but similar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Still error prone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AD15206C-62A7-D501-4AEC-A4B0BDC7BB12}"/>
              </a:ext>
            </a:extLst>
          </p:cNvPr>
          <p:cNvSpPr txBox="1">
            <a:spLocks noChangeArrowheads="1"/>
          </p:cNvSpPr>
          <p:nvPr/>
        </p:nvSpPr>
        <p:spPr>
          <a:xfrm>
            <a:off x="4361251" y="235640"/>
            <a:ext cx="3092756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C-CAP 30-meter, pixel</a:t>
            </a: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BDF1C06C-5D01-3FEE-4038-DD01EE20FF9A}"/>
              </a:ext>
            </a:extLst>
          </p:cNvPr>
          <p:cNvSpPr txBox="1">
            <a:spLocks noChangeArrowheads="1"/>
          </p:cNvSpPr>
          <p:nvPr/>
        </p:nvSpPr>
        <p:spPr>
          <a:xfrm>
            <a:off x="8618416" y="235639"/>
            <a:ext cx="2936529" cy="551825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LCEP 1-meter, object</a:t>
            </a:r>
          </a:p>
        </p:txBody>
      </p:sp>
    </p:spTree>
    <p:extLst>
      <p:ext uri="{BB962C8B-B14F-4D97-AF65-F5344CB8AC3E}">
        <p14:creationId xmlns:p14="http://schemas.microsoft.com/office/powerpoint/2010/main" val="1776582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45C6A-4D86-411A-E45D-70C935246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3296E30C-91EE-DE4C-32E0-94550625861A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1"/>
            <a:ext cx="7158326" cy="6168424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1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Targets 1,4 - Discussion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i="1" dirty="0">
                <a:latin typeface="Aptos Display" panose="020B0004020202020204" pitchFamily="34" charset="0"/>
              </a:rPr>
              <a:t>4: Maintain and update criteria and tools to identify </a:t>
            </a:r>
            <a:r>
              <a:rPr lang="en-US" sz="2400" i="1" u="sng" dirty="0">
                <a:latin typeface="Aptos Display" panose="020B0004020202020204" pitchFamily="34" charset="0"/>
              </a:rPr>
              <a:t>priority species </a:t>
            </a:r>
            <a:r>
              <a:rPr lang="en-US" sz="2400" i="1" dirty="0">
                <a:latin typeface="Aptos Display" panose="020B0004020202020204" pitchFamily="34" charset="0"/>
              </a:rPr>
              <a:t>and maps of their </a:t>
            </a:r>
            <a:r>
              <a:rPr lang="en-US" sz="2400" i="1" u="sng" dirty="0">
                <a:latin typeface="Aptos Display" panose="020B0004020202020204" pitchFamily="34" charset="0"/>
              </a:rPr>
              <a:t>priority habitats</a:t>
            </a:r>
            <a:endParaRPr lang="en-US" sz="2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language about tracking progress?</a:t>
            </a: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Changes to priority habitats or species?</a:t>
            </a: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source  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High-resolution worth the cost (~$75-$100k +) ?</a:t>
            </a:r>
          </a:p>
          <a:p>
            <a:pPr marL="800100" lvl="2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i="1" dirty="0">
                <a:latin typeface="Aptos Display" panose="020B0004020202020204" pitchFamily="34" charset="0"/>
              </a:rPr>
              <a:t>1: Update the map of habitats every ten years</a:t>
            </a:r>
            <a:endParaRPr lang="en-US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10-year timeline appropriate?</a:t>
            </a: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gains can be measured annually</a:t>
            </a:r>
          </a:p>
          <a:p>
            <a:pPr marL="628650" lvl="1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Losses require landcover data</a:t>
            </a:r>
          </a:p>
        </p:txBody>
      </p:sp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CDF3210D-EBB1-0DE2-D98E-334096DD1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509" y="5695391"/>
            <a:ext cx="2166059" cy="88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89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64C69-E8E8-F471-13AC-CC37242EE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A4FB1B53-E13E-630A-4FAC-AC3F8083924B}"/>
              </a:ext>
            </a:extLst>
          </p:cNvPr>
          <p:cNvSpPr txBox="1">
            <a:spLocks noChangeArrowheads="1"/>
          </p:cNvSpPr>
          <p:nvPr/>
        </p:nvSpPr>
        <p:spPr>
          <a:xfrm>
            <a:off x="274319" y="274320"/>
            <a:ext cx="3874893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CCMP 1, Target #3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>
                <a:latin typeface="Aptos Display" panose="020B0004020202020204" pitchFamily="34" charset="0"/>
              </a:rPr>
              <a:t>Update and maintain maps that provide information and tools related to vulnerabilities in the estuary due to </a:t>
            </a:r>
            <a:r>
              <a:rPr lang="en-US" sz="2400" i="1" u="sng" dirty="0">
                <a:latin typeface="Aptos Display" panose="020B0004020202020204" pitchFamily="34" charset="0"/>
              </a:rPr>
              <a:t>recurring extreme weather events</a:t>
            </a:r>
            <a:r>
              <a:rPr lang="en-US" sz="2400" i="1" dirty="0">
                <a:latin typeface="Aptos Display" panose="020B0004020202020204" pitchFamily="34" charset="0"/>
              </a:rPr>
              <a:t>, </a:t>
            </a:r>
            <a:r>
              <a:rPr lang="en-US" sz="2400" i="1" u="sng" dirty="0">
                <a:latin typeface="Aptos Display" panose="020B0004020202020204" pitchFamily="34" charset="0"/>
              </a:rPr>
              <a:t>accelerated land loss</a:t>
            </a:r>
            <a:r>
              <a:rPr lang="en-US" sz="2400" i="1" dirty="0">
                <a:latin typeface="Aptos Display" panose="020B0004020202020204" pitchFamily="34" charset="0"/>
              </a:rPr>
              <a:t>, and </a:t>
            </a:r>
            <a:r>
              <a:rPr lang="en-US" sz="2400" i="1" u="sng" dirty="0">
                <a:latin typeface="Aptos Display" panose="020B0004020202020204" pitchFamily="34" charset="0"/>
              </a:rPr>
              <a:t>sea level rise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i="1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Extreme weather: No action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latin typeface="Aptos Display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Accelerated land loss: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No action. What is this?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6E9403-A3D4-3C62-4854-96BB7BEB5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588" y="1069120"/>
            <a:ext cx="7533356" cy="423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76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8A555-E4E8-5BC1-F9AA-BB79A968E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6190F03-FFAA-7457-584E-3FD4281ABD74}"/>
              </a:ext>
            </a:extLst>
          </p:cNvPr>
          <p:cNvSpPr txBox="1">
            <a:spLocks noChangeArrowheads="1"/>
          </p:cNvSpPr>
          <p:nvPr/>
        </p:nvSpPr>
        <p:spPr>
          <a:xfrm>
            <a:off x="274320" y="274320"/>
            <a:ext cx="2842294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Level Rise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Evaluated impacts of SLR on lower Columbia wetlands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EPA-funded, 2018 – 2020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0.5, 1.0, 1.5-meter SLR scenarios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1A6CC2-17D4-F87D-16B8-17EC95B79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48039"/>
            <a:ext cx="8125959" cy="57157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0CDA12-7FCD-27EE-ECC0-5FDE51FE4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139" y="3359732"/>
            <a:ext cx="2111749" cy="30042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F0999AE-9677-86B7-C521-BCEE7846C287}"/>
              </a:ext>
            </a:extLst>
          </p:cNvPr>
          <p:cNvSpPr txBox="1"/>
          <p:nvPr/>
        </p:nvSpPr>
        <p:spPr>
          <a:xfrm>
            <a:off x="4790598" y="6163892"/>
            <a:ext cx="7062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Estuary Partnership Wetlands Impacts Study Online Planning Tool</a:t>
            </a:r>
          </a:p>
        </p:txBody>
      </p:sp>
    </p:spTree>
    <p:extLst>
      <p:ext uri="{BB962C8B-B14F-4D97-AF65-F5344CB8AC3E}">
        <p14:creationId xmlns:p14="http://schemas.microsoft.com/office/powerpoint/2010/main" val="1744626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32C07-18AD-F609-C454-9534B5F3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55FA1F-C45F-A7EA-2442-05142EEFB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78" y="825835"/>
            <a:ext cx="10984839" cy="5958361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A1D8F7F2-ED2D-95A9-2B08-124474922147}"/>
              </a:ext>
            </a:extLst>
          </p:cNvPr>
          <p:cNvSpPr txBox="1">
            <a:spLocks noChangeArrowheads="1"/>
          </p:cNvSpPr>
          <p:nvPr/>
        </p:nvSpPr>
        <p:spPr>
          <a:xfrm>
            <a:off x="7570110" y="333392"/>
            <a:ext cx="4433386" cy="6345313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 4 Adjustment – Revise PH Goals based on SLR analysis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Complicated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SLR will create and eliminate wetlands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Uncertainty behind levees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Available Recoverable Habitat will change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34D884-1A31-A32A-9FCA-EE3E7E3C5D7F}"/>
              </a:ext>
            </a:extLst>
          </p:cNvPr>
          <p:cNvSpPr txBox="1"/>
          <p:nvPr/>
        </p:nvSpPr>
        <p:spPr>
          <a:xfrm>
            <a:off x="342329" y="333392"/>
            <a:ext cx="66139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Levee overtopping with 1-meter sea level rise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1304EB-D6C5-C108-9EB1-79D65D76A6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29" y="3005270"/>
            <a:ext cx="3593189" cy="22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77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317F5-62B8-D401-4B49-14C2A460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67674591-BD1D-BBF8-8E49-EED5A38184CD}"/>
              </a:ext>
            </a:extLst>
          </p:cNvPr>
          <p:cNvSpPr txBox="1">
            <a:spLocks noChangeArrowheads="1"/>
          </p:cNvSpPr>
          <p:nvPr/>
        </p:nvSpPr>
        <p:spPr>
          <a:xfrm>
            <a:off x="339055" y="323867"/>
            <a:ext cx="8100269" cy="6181708"/>
          </a:xfrm>
          <a:prstGeom prst="rect">
            <a:avLst/>
          </a:prstGeom>
          <a:noFill/>
          <a:ln w="6350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b="1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 3 -Discussion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Extreme Weather Vulnerabilities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Updated FEMA flood maps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Proprietary risk maps?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Accelerated Land Loss Vulnerabilities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Clarify definition or remove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 Level Rise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 scenarios still apply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 would benefit from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 hydraulic modeling &amp; levee assessment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Aptos Display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Funding Sources?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30E6B78B-592B-9EF3-F4F7-B5C71535C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509" y="5695391"/>
            <a:ext cx="2166059" cy="88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13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5563</TotalTime>
  <Words>1248</Words>
  <Application>Microsoft Office PowerPoint</Application>
  <PresentationFormat>Widescreen</PresentationFormat>
  <Paragraphs>401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Calibri Light</vt:lpstr>
      <vt:lpstr>Cambria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Columbia Barrier Assessment RCO Project Planning Proposal 22-1212</dc:title>
  <dc:creator>Keith Marcoe</dc:creator>
  <cp:lastModifiedBy>Madeline Marucha</cp:lastModifiedBy>
  <cp:revision>20</cp:revision>
  <dcterms:created xsi:type="dcterms:W3CDTF">2022-04-14T19:12:13Z</dcterms:created>
  <dcterms:modified xsi:type="dcterms:W3CDTF">2026-09-20T21:11:52Z</dcterms:modified>
</cp:coreProperties>
</file>